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heme/themeOverride3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09" r:id="rId2"/>
    <p:sldId id="310" r:id="rId3"/>
    <p:sldId id="311" r:id="rId4"/>
    <p:sldId id="312" r:id="rId5"/>
    <p:sldId id="313" r:id="rId6"/>
    <p:sldId id="314" r:id="rId7"/>
    <p:sldId id="315" r:id="rId8"/>
    <p:sldId id="305" r:id="rId9"/>
    <p:sldId id="306" r:id="rId10"/>
    <p:sldId id="275" r:id="rId11"/>
    <p:sldId id="321" r:id="rId12"/>
    <p:sldId id="338" r:id="rId13"/>
    <p:sldId id="339" r:id="rId14"/>
    <p:sldId id="283" r:id="rId15"/>
    <p:sldId id="317" r:id="rId16"/>
    <p:sldId id="318" r:id="rId17"/>
    <p:sldId id="319" r:id="rId18"/>
    <p:sldId id="331" r:id="rId19"/>
    <p:sldId id="334" r:id="rId20"/>
    <p:sldId id="332" r:id="rId21"/>
    <p:sldId id="333" r:id="rId22"/>
    <p:sldId id="335" r:id="rId23"/>
    <p:sldId id="327" r:id="rId24"/>
    <p:sldId id="328" r:id="rId25"/>
    <p:sldId id="326" r:id="rId26"/>
    <p:sldId id="336" r:id="rId27"/>
    <p:sldId id="337" r:id="rId28"/>
    <p:sldId id="340" r:id="rId29"/>
  </p:sldIdLst>
  <p:sldSz cx="9144000" cy="6858000" type="screen4x3"/>
  <p:notesSz cx="6858000" cy="91440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290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0581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5872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1162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64542" algn="l" defTabSz="905814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17434" algn="l" defTabSz="905814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170340" algn="l" defTabSz="905814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23254" algn="l" defTabSz="905814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D8E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91" autoAdjust="0"/>
    <p:restoredTop sz="80866" autoAdjust="0"/>
  </p:normalViewPr>
  <p:slideViewPr>
    <p:cSldViewPr>
      <p:cViewPr>
        <p:scale>
          <a:sx n="100" d="100"/>
          <a:sy n="100" d="100"/>
        </p:scale>
        <p:origin x="-123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6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-kalkylblad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-kalkylblad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-kalkylblad3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0"/>
  <c:clrMapOvr bg1="lt1" tx1="dk1" bg2="lt2" tx2="dk2" accent1="accent1" accent2="accent2" accent3="accent3" accent4="accent4" accent5="accent5" accent6="accent6" hlink="hlink" folHlink="folHlink"/>
  <c:chart>
    <c:plotArea>
      <c:layout/>
      <c:lineChart>
        <c:grouping val="standard"/>
        <c:ser>
          <c:idx val="0"/>
          <c:order val="0"/>
          <c:tx>
            <c:strRef>
              <c:f>Blad1!$B$1</c:f>
              <c:strCache>
                <c:ptCount val="1"/>
                <c:pt idx="0">
                  <c:v>Smutsgrad,
städning 5 ggr/v</c:v>
                </c:pt>
              </c:strCache>
            </c:strRef>
          </c:tx>
          <c:marker>
            <c:symbol val="none"/>
          </c:marker>
          <c:cat>
            <c:strRef>
              <c:f>Blad1!$A$2:$A$31</c:f>
              <c:strCache>
                <c:ptCount val="25"/>
                <c:pt idx="0">
                  <c:v>Må</c:v>
                </c:pt>
                <c:pt idx="6">
                  <c:v>Ti</c:v>
                </c:pt>
                <c:pt idx="12">
                  <c:v>On</c:v>
                </c:pt>
                <c:pt idx="18">
                  <c:v>To</c:v>
                </c:pt>
                <c:pt idx="24">
                  <c:v>Fr</c:v>
                </c:pt>
              </c:strCache>
            </c:strRef>
          </c:cat>
          <c:val>
            <c:numRef>
              <c:f>Blad1!$B$2:$B$31</c:f>
              <c:numCache>
                <c:formatCode>General</c:formatCode>
                <c:ptCount val="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0</c:v>
                </c:pt>
                <c:pt idx="7">
                  <c:v>1</c:v>
                </c:pt>
                <c:pt idx="8">
                  <c:v>2</c:v>
                </c:pt>
                <c:pt idx="9">
                  <c:v>3</c:v>
                </c:pt>
                <c:pt idx="10">
                  <c:v>4</c:v>
                </c:pt>
                <c:pt idx="11">
                  <c:v>5</c:v>
                </c:pt>
                <c:pt idx="12">
                  <c:v>0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0</c:v>
                </c:pt>
                <c:pt idx="19">
                  <c:v>1</c:v>
                </c:pt>
                <c:pt idx="20">
                  <c:v>2</c:v>
                </c:pt>
                <c:pt idx="21">
                  <c:v>3</c:v>
                </c:pt>
                <c:pt idx="22">
                  <c:v>4</c:v>
                </c:pt>
                <c:pt idx="23">
                  <c:v>5</c:v>
                </c:pt>
                <c:pt idx="24">
                  <c:v>0</c:v>
                </c:pt>
                <c:pt idx="25">
                  <c:v>1</c:v>
                </c:pt>
                <c:pt idx="26">
                  <c:v>2</c:v>
                </c:pt>
                <c:pt idx="27">
                  <c:v>3</c:v>
                </c:pt>
                <c:pt idx="28">
                  <c:v>4</c:v>
                </c:pt>
                <c:pt idx="29">
                  <c:v>5</c:v>
                </c:pt>
              </c:numCache>
            </c:numRef>
          </c:val>
        </c:ser>
        <c:ser>
          <c:idx val="1"/>
          <c:order val="1"/>
          <c:tx>
            <c:strRef>
              <c:f>Blad1!#REFERENS!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cat>
            <c:strRef>
              <c:f>Blad1!$A$2:$A$31</c:f>
              <c:strCache>
                <c:ptCount val="25"/>
                <c:pt idx="0">
                  <c:v>Må</c:v>
                </c:pt>
                <c:pt idx="6">
                  <c:v>Ti</c:v>
                </c:pt>
                <c:pt idx="12">
                  <c:v>On</c:v>
                </c:pt>
                <c:pt idx="18">
                  <c:v>To</c:v>
                </c:pt>
                <c:pt idx="24">
                  <c:v>Fr</c:v>
                </c:pt>
              </c:strCache>
            </c:strRef>
          </c:cat>
          <c:val>
            <c:numRef>
              <c:f>Blad1!#REFERENS!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marker val="1"/>
        <c:axId val="101100544"/>
        <c:axId val="102970112"/>
      </c:lineChart>
      <c:catAx>
        <c:axId val="101100544"/>
        <c:scaling>
          <c:orientation val="minMax"/>
        </c:scaling>
        <c:axPos val="b"/>
        <c:tickLblPos val="nextTo"/>
        <c:crossAx val="102970112"/>
        <c:crosses val="autoZero"/>
        <c:auto val="1"/>
        <c:lblAlgn val="ctr"/>
        <c:lblOffset val="100"/>
      </c:catAx>
      <c:valAx>
        <c:axId val="102970112"/>
        <c:scaling>
          <c:orientation val="minMax"/>
          <c:max val="1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dirty="0" smtClean="0"/>
                  <a:t>Smutsgrad</a:t>
                </a:r>
                <a:endParaRPr lang="sv-SE" dirty="0"/>
              </a:p>
            </c:rich>
          </c:tx>
          <c:layout/>
        </c:title>
        <c:numFmt formatCode="General" sourceLinked="1"/>
        <c:tickLblPos val="nextTo"/>
        <c:crossAx val="101100544"/>
        <c:crosses val="autoZero"/>
        <c:crossBetween val="between"/>
      </c:valAx>
    </c:plotArea>
    <c:legend>
      <c:legendPos val="r"/>
      <c:legendEntry>
        <c:idx val="1"/>
        <c:delete val="1"/>
      </c:legendEntry>
      <c:layout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0"/>
  <c:clrMapOvr bg1="lt1" tx1="dk1" bg2="lt2" tx2="dk2" accent1="accent1" accent2="accent2" accent3="accent3" accent4="accent4" accent5="accent5" accent6="accent6" hlink="hlink" folHlink="folHlink"/>
  <c:chart>
    <c:plotArea>
      <c:layout/>
      <c:lineChart>
        <c:grouping val="standard"/>
        <c:ser>
          <c:idx val="0"/>
          <c:order val="0"/>
          <c:tx>
            <c:strRef>
              <c:f>Blad1!$B$1</c:f>
              <c:strCache>
                <c:ptCount val="1"/>
                <c:pt idx="0">
                  <c:v>Smutsgrad,
städning 5 ggr/v</c:v>
                </c:pt>
              </c:strCache>
            </c:strRef>
          </c:tx>
          <c:marker>
            <c:symbol val="none"/>
          </c:marker>
          <c:cat>
            <c:strRef>
              <c:f>Blad1!$A$2:$A$31</c:f>
              <c:strCache>
                <c:ptCount val="25"/>
                <c:pt idx="0">
                  <c:v>Må</c:v>
                </c:pt>
                <c:pt idx="6">
                  <c:v>Ti</c:v>
                </c:pt>
                <c:pt idx="12">
                  <c:v>On</c:v>
                </c:pt>
                <c:pt idx="18">
                  <c:v>To</c:v>
                </c:pt>
                <c:pt idx="24">
                  <c:v>Fr</c:v>
                </c:pt>
              </c:strCache>
            </c:strRef>
          </c:cat>
          <c:val>
            <c:numRef>
              <c:f>Blad1!$B$2:$B$31</c:f>
              <c:numCache>
                <c:formatCode>General</c:formatCode>
                <c:ptCount val="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0</c:v>
                </c:pt>
                <c:pt idx="7">
                  <c:v>1</c:v>
                </c:pt>
                <c:pt idx="8">
                  <c:v>2</c:v>
                </c:pt>
                <c:pt idx="9">
                  <c:v>3</c:v>
                </c:pt>
                <c:pt idx="10">
                  <c:v>4</c:v>
                </c:pt>
                <c:pt idx="11">
                  <c:v>5</c:v>
                </c:pt>
                <c:pt idx="12">
                  <c:v>0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0</c:v>
                </c:pt>
                <c:pt idx="19">
                  <c:v>1</c:v>
                </c:pt>
                <c:pt idx="20">
                  <c:v>2</c:v>
                </c:pt>
                <c:pt idx="21">
                  <c:v>3</c:v>
                </c:pt>
                <c:pt idx="22">
                  <c:v>4</c:v>
                </c:pt>
                <c:pt idx="23">
                  <c:v>5</c:v>
                </c:pt>
                <c:pt idx="24">
                  <c:v>0</c:v>
                </c:pt>
                <c:pt idx="25">
                  <c:v>1</c:v>
                </c:pt>
                <c:pt idx="26">
                  <c:v>2</c:v>
                </c:pt>
                <c:pt idx="27">
                  <c:v>3</c:v>
                </c:pt>
                <c:pt idx="28">
                  <c:v>4</c:v>
                </c:pt>
                <c:pt idx="29">
                  <c:v>5</c:v>
                </c:pt>
              </c:numCache>
            </c:numRef>
          </c:val>
        </c:ser>
        <c:ser>
          <c:idx val="1"/>
          <c:order val="1"/>
          <c:tx>
            <c:strRef>
              <c:f>Blad1!#REFERENS!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cat>
            <c:strRef>
              <c:f>Blad1!$A$2:$A$31</c:f>
              <c:strCache>
                <c:ptCount val="25"/>
                <c:pt idx="0">
                  <c:v>Må</c:v>
                </c:pt>
                <c:pt idx="6">
                  <c:v>Ti</c:v>
                </c:pt>
                <c:pt idx="12">
                  <c:v>On</c:v>
                </c:pt>
                <c:pt idx="18">
                  <c:v>To</c:v>
                </c:pt>
                <c:pt idx="24">
                  <c:v>Fr</c:v>
                </c:pt>
              </c:strCache>
            </c:strRef>
          </c:cat>
          <c:val>
            <c:numRef>
              <c:f>Blad1!#REFERENS!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marker val="1"/>
        <c:axId val="121536512"/>
        <c:axId val="121538048"/>
      </c:lineChart>
      <c:catAx>
        <c:axId val="121536512"/>
        <c:scaling>
          <c:orientation val="minMax"/>
        </c:scaling>
        <c:axPos val="b"/>
        <c:tickLblPos val="nextTo"/>
        <c:crossAx val="121538048"/>
        <c:crosses val="autoZero"/>
        <c:auto val="1"/>
        <c:lblAlgn val="ctr"/>
        <c:lblOffset val="100"/>
      </c:catAx>
      <c:valAx>
        <c:axId val="121538048"/>
        <c:scaling>
          <c:orientation val="minMax"/>
          <c:max val="1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dirty="0" smtClean="0"/>
                  <a:t>Smutsgrad</a:t>
                </a:r>
                <a:endParaRPr lang="sv-SE" dirty="0"/>
              </a:p>
            </c:rich>
          </c:tx>
          <c:layout/>
        </c:title>
        <c:numFmt formatCode="General" sourceLinked="1"/>
        <c:tickLblPos val="nextTo"/>
        <c:crossAx val="121536512"/>
        <c:crosses val="autoZero"/>
        <c:crossBetween val="between"/>
      </c:valAx>
    </c:plotArea>
    <c:legend>
      <c:legendPos val="r"/>
      <c:legendEntry>
        <c:idx val="1"/>
        <c:delete val="1"/>
      </c:legendEntry>
      <c:layout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0"/>
  <c:clrMapOvr bg1="lt1" tx1="dk1" bg2="lt2" tx2="dk2" accent1="accent1" accent2="accent2" accent3="accent3" accent4="accent4" accent5="accent5" accent6="accent6" hlink="hlink" folHlink="folHlink"/>
  <c:chart>
    <c:plotArea>
      <c:layout/>
      <c:lineChart>
        <c:grouping val="standard"/>
        <c:ser>
          <c:idx val="0"/>
          <c:order val="0"/>
          <c:tx>
            <c:strRef>
              <c:f>Blad1!$B$1</c:f>
              <c:strCache>
                <c:ptCount val="1"/>
                <c:pt idx="0">
                  <c:v>Smutsgrad,
städning 5 ggr/v</c:v>
                </c:pt>
              </c:strCache>
            </c:strRef>
          </c:tx>
          <c:marker>
            <c:symbol val="none"/>
          </c:marker>
          <c:cat>
            <c:strRef>
              <c:f>Blad1!$A$2:$A$31</c:f>
              <c:strCache>
                <c:ptCount val="25"/>
                <c:pt idx="0">
                  <c:v>Må</c:v>
                </c:pt>
                <c:pt idx="6">
                  <c:v>Ti</c:v>
                </c:pt>
                <c:pt idx="12">
                  <c:v>On</c:v>
                </c:pt>
                <c:pt idx="18">
                  <c:v>To</c:v>
                </c:pt>
                <c:pt idx="24">
                  <c:v>Fr</c:v>
                </c:pt>
              </c:strCache>
            </c:strRef>
          </c:cat>
          <c:val>
            <c:numRef>
              <c:f>Blad1!$B$2:$B$31</c:f>
              <c:numCache>
                <c:formatCode>General</c:formatCode>
                <c:ptCount val="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0</c:v>
                </c:pt>
                <c:pt idx="7">
                  <c:v>1</c:v>
                </c:pt>
                <c:pt idx="8">
                  <c:v>2</c:v>
                </c:pt>
                <c:pt idx="9">
                  <c:v>3</c:v>
                </c:pt>
                <c:pt idx="10">
                  <c:v>4</c:v>
                </c:pt>
                <c:pt idx="11">
                  <c:v>5</c:v>
                </c:pt>
                <c:pt idx="12">
                  <c:v>0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0</c:v>
                </c:pt>
                <c:pt idx="19">
                  <c:v>1</c:v>
                </c:pt>
                <c:pt idx="20">
                  <c:v>2</c:v>
                </c:pt>
                <c:pt idx="21">
                  <c:v>3</c:v>
                </c:pt>
                <c:pt idx="22">
                  <c:v>4</c:v>
                </c:pt>
                <c:pt idx="23">
                  <c:v>5</c:v>
                </c:pt>
                <c:pt idx="24">
                  <c:v>0</c:v>
                </c:pt>
                <c:pt idx="25">
                  <c:v>1</c:v>
                </c:pt>
                <c:pt idx="26">
                  <c:v>2</c:v>
                </c:pt>
                <c:pt idx="27">
                  <c:v>3</c:v>
                </c:pt>
                <c:pt idx="28">
                  <c:v>4</c:v>
                </c:pt>
                <c:pt idx="29">
                  <c:v>5</c:v>
                </c:pt>
              </c:numCache>
            </c:numRef>
          </c:val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Smutsgrad,
Profilgate och städning
3 ggr/v</c:v>
                </c:pt>
              </c:strCache>
            </c:strRef>
          </c:tx>
          <c:marker>
            <c:symbol val="none"/>
          </c:marker>
          <c:cat>
            <c:strRef>
              <c:f>Blad1!$A$2:$A$31</c:f>
              <c:strCache>
                <c:ptCount val="25"/>
                <c:pt idx="0">
                  <c:v>Må</c:v>
                </c:pt>
                <c:pt idx="6">
                  <c:v>Ti</c:v>
                </c:pt>
                <c:pt idx="12">
                  <c:v>On</c:v>
                </c:pt>
                <c:pt idx="18">
                  <c:v>To</c:v>
                </c:pt>
                <c:pt idx="24">
                  <c:v>Fr</c:v>
                </c:pt>
              </c:strCache>
            </c:strRef>
          </c:cat>
          <c:val>
            <c:numRef>
              <c:f>Blad1!$C$2:$C$31</c:f>
              <c:numCache>
                <c:formatCode>General</c:formatCode>
                <c:ptCount val="30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0.75000000000000278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0</c:v>
                </c:pt>
                <c:pt idx="13">
                  <c:v>0.25</c:v>
                </c:pt>
                <c:pt idx="14">
                  <c:v>0.5</c:v>
                </c:pt>
                <c:pt idx="15">
                  <c:v>0.75000000000000278</c:v>
                </c:pt>
                <c:pt idx="16">
                  <c:v>1</c:v>
                </c:pt>
                <c:pt idx="17">
                  <c:v>1.25</c:v>
                </c:pt>
                <c:pt idx="18">
                  <c:v>1.5</c:v>
                </c:pt>
                <c:pt idx="19">
                  <c:v>1.75</c:v>
                </c:pt>
                <c:pt idx="20">
                  <c:v>2</c:v>
                </c:pt>
                <c:pt idx="21">
                  <c:v>2.25</c:v>
                </c:pt>
                <c:pt idx="22">
                  <c:v>2.5</c:v>
                </c:pt>
                <c:pt idx="23">
                  <c:v>2.75</c:v>
                </c:pt>
                <c:pt idx="24">
                  <c:v>0</c:v>
                </c:pt>
                <c:pt idx="25">
                  <c:v>0.25</c:v>
                </c:pt>
                <c:pt idx="26">
                  <c:v>0.5</c:v>
                </c:pt>
                <c:pt idx="27">
                  <c:v>0.75000000000000278</c:v>
                </c:pt>
                <c:pt idx="28">
                  <c:v>1</c:v>
                </c:pt>
                <c:pt idx="29">
                  <c:v>1.25</c:v>
                </c:pt>
              </c:numCache>
            </c:numRef>
          </c:val>
        </c:ser>
        <c:marker val="1"/>
        <c:axId val="121755136"/>
        <c:axId val="121756672"/>
      </c:lineChart>
      <c:catAx>
        <c:axId val="121755136"/>
        <c:scaling>
          <c:orientation val="minMax"/>
        </c:scaling>
        <c:axPos val="b"/>
        <c:tickLblPos val="nextTo"/>
        <c:crossAx val="121756672"/>
        <c:crosses val="autoZero"/>
        <c:auto val="1"/>
        <c:lblAlgn val="ctr"/>
        <c:lblOffset val="100"/>
      </c:catAx>
      <c:valAx>
        <c:axId val="121756672"/>
        <c:scaling>
          <c:orientation val="minMax"/>
          <c:max val="1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dirty="0" smtClean="0"/>
                  <a:t>Smutsgrad</a:t>
                </a:r>
                <a:endParaRPr lang="sv-SE" dirty="0"/>
              </a:p>
            </c:rich>
          </c:tx>
          <c:layout/>
        </c:title>
        <c:numFmt formatCode="General" sourceLinked="1"/>
        <c:tickLblPos val="nextTo"/>
        <c:crossAx val="121755136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C15889-27DB-4B37-B49E-BFC9B6314810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sv-SE"/>
        </a:p>
      </dgm:t>
    </dgm:pt>
    <dgm:pt modelId="{9B73BCE0-6EFF-4D34-B2F1-9366CFFA31FE}">
      <dgm:prSet/>
      <dgm:spPr/>
      <dgm:t>
        <a:bodyPr/>
        <a:lstStyle/>
        <a:p>
          <a:pPr rtl="0"/>
          <a:r>
            <a:rPr lang="sv-SE" dirty="0" smtClean="0"/>
            <a:t>Vem?</a:t>
          </a:r>
          <a:endParaRPr lang="sv-SE" dirty="0"/>
        </a:p>
      </dgm:t>
    </dgm:pt>
    <dgm:pt modelId="{EF1D1C43-1545-4FDD-986E-9F8E7D91178A}" type="parTrans" cxnId="{A24CA671-D84B-4C34-897B-95BAE9C10AFB}">
      <dgm:prSet/>
      <dgm:spPr/>
      <dgm:t>
        <a:bodyPr/>
        <a:lstStyle/>
        <a:p>
          <a:endParaRPr lang="sv-SE"/>
        </a:p>
      </dgm:t>
    </dgm:pt>
    <dgm:pt modelId="{BDE9D9A2-D2ED-44DE-A134-D1BA5A3EDC63}" type="sibTrans" cxnId="{A24CA671-D84B-4C34-897B-95BAE9C10AFB}">
      <dgm:prSet/>
      <dgm:spPr/>
      <dgm:t>
        <a:bodyPr/>
        <a:lstStyle/>
        <a:p>
          <a:endParaRPr lang="sv-SE"/>
        </a:p>
      </dgm:t>
    </dgm:pt>
    <dgm:pt modelId="{EFD2EF1E-B065-4CB8-9C20-1E7613F63A1B}">
      <dgm:prSet/>
      <dgm:spPr/>
      <dgm:t>
        <a:bodyPr/>
        <a:lstStyle/>
        <a:p>
          <a:pPr rtl="0"/>
          <a:r>
            <a:rPr lang="sv-SE" dirty="0" smtClean="0"/>
            <a:t>Kostnad?</a:t>
          </a:r>
          <a:endParaRPr lang="sv-SE" dirty="0"/>
        </a:p>
      </dgm:t>
    </dgm:pt>
    <dgm:pt modelId="{91F62C10-C620-456B-B470-53023A6A0B0C}" type="parTrans" cxnId="{4872B7E7-245A-4E61-9EA2-E883B3C0D8FE}">
      <dgm:prSet/>
      <dgm:spPr/>
      <dgm:t>
        <a:bodyPr/>
        <a:lstStyle/>
        <a:p>
          <a:endParaRPr lang="sv-SE"/>
        </a:p>
      </dgm:t>
    </dgm:pt>
    <dgm:pt modelId="{313F1362-8B14-41A1-99E4-E88283E0167D}" type="sibTrans" cxnId="{4872B7E7-245A-4E61-9EA2-E883B3C0D8FE}">
      <dgm:prSet/>
      <dgm:spPr/>
      <dgm:t>
        <a:bodyPr/>
        <a:lstStyle/>
        <a:p>
          <a:endParaRPr lang="sv-SE"/>
        </a:p>
      </dgm:t>
    </dgm:pt>
    <dgm:pt modelId="{12854D23-2739-4703-9798-09C7A44E905B}">
      <dgm:prSet/>
      <dgm:spPr/>
      <dgm:t>
        <a:bodyPr/>
        <a:lstStyle/>
        <a:p>
          <a:pPr rtl="0"/>
          <a:r>
            <a:rPr lang="sv-SE" dirty="0" smtClean="0"/>
            <a:t>Resultat?</a:t>
          </a:r>
          <a:endParaRPr lang="sv-SE" dirty="0"/>
        </a:p>
      </dgm:t>
    </dgm:pt>
    <dgm:pt modelId="{C275E830-3F7A-41A8-ABA3-EF6BC5D8F271}" type="parTrans" cxnId="{B12B96B3-503C-472A-AED8-007E238597D8}">
      <dgm:prSet/>
      <dgm:spPr/>
      <dgm:t>
        <a:bodyPr/>
        <a:lstStyle/>
        <a:p>
          <a:endParaRPr lang="sv-SE"/>
        </a:p>
      </dgm:t>
    </dgm:pt>
    <dgm:pt modelId="{26C674AA-8B57-4137-8883-958CFF8F72EC}" type="sibTrans" cxnId="{B12B96B3-503C-472A-AED8-007E238597D8}">
      <dgm:prSet/>
      <dgm:spPr/>
      <dgm:t>
        <a:bodyPr/>
        <a:lstStyle/>
        <a:p>
          <a:endParaRPr lang="sv-SE"/>
        </a:p>
      </dgm:t>
    </dgm:pt>
    <dgm:pt modelId="{380A55F2-1047-477F-B814-4295C1D2A1D9}" type="pres">
      <dgm:prSet presAssocID="{2DC15889-27DB-4B37-B49E-BFC9B631481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F6166CDF-A75D-4984-875B-6E06517A4167}" type="pres">
      <dgm:prSet presAssocID="{2DC15889-27DB-4B37-B49E-BFC9B6314810}" presName="arrow" presStyleLbl="bgShp" presStyleIdx="0" presStyleCnt="1" custLinFactNeighborX="749"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656A28CA-BDDB-4818-9538-A7B658F4AB6E}" type="pres">
      <dgm:prSet presAssocID="{2DC15889-27DB-4B37-B49E-BFC9B6314810}" presName="points" presStyleCnt="0"/>
      <dgm:spPr/>
    </dgm:pt>
    <dgm:pt modelId="{23DF52D8-2885-4528-BBD3-695A6EE06376}" type="pres">
      <dgm:prSet presAssocID="{9B73BCE0-6EFF-4D34-B2F1-9366CFFA31FE}" presName="compositeA" presStyleCnt="0"/>
      <dgm:spPr/>
    </dgm:pt>
    <dgm:pt modelId="{5FCEA3BE-F5F3-4CF0-AEF5-EDA1D07A26E2}" type="pres">
      <dgm:prSet presAssocID="{9B73BCE0-6EFF-4D34-B2F1-9366CFFA31FE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9A55805C-29D1-4BF8-86AC-0C1EE07E905C}" type="pres">
      <dgm:prSet presAssocID="{9B73BCE0-6EFF-4D34-B2F1-9366CFFA31FE}" presName="circleA" presStyleLbl="node1" presStyleIdx="0" presStyleCnt="3"/>
      <dgm:spPr/>
    </dgm:pt>
    <dgm:pt modelId="{44DFB58C-F08B-4028-8911-2A7DB3620A2C}" type="pres">
      <dgm:prSet presAssocID="{9B73BCE0-6EFF-4D34-B2F1-9366CFFA31FE}" presName="spaceA" presStyleCnt="0"/>
      <dgm:spPr/>
    </dgm:pt>
    <dgm:pt modelId="{3D6E2435-1C13-41A4-AAEE-B97942DAC497}" type="pres">
      <dgm:prSet presAssocID="{BDE9D9A2-D2ED-44DE-A134-D1BA5A3EDC63}" presName="space" presStyleCnt="0"/>
      <dgm:spPr/>
    </dgm:pt>
    <dgm:pt modelId="{E8508694-B4D5-411E-8D1F-F0B4784481FF}" type="pres">
      <dgm:prSet presAssocID="{EFD2EF1E-B065-4CB8-9C20-1E7613F63A1B}" presName="compositeB" presStyleCnt="0"/>
      <dgm:spPr/>
    </dgm:pt>
    <dgm:pt modelId="{70E2BE32-C006-4097-B3EE-474F5FAB59DD}" type="pres">
      <dgm:prSet presAssocID="{EFD2EF1E-B065-4CB8-9C20-1E7613F63A1B}" presName="textB" presStyleLbl="revTx" presStyleIdx="1" presStyleCnt="3" custLinFactY="-50000" custLinFactNeighborY="-100000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6FD4DC1F-F7C2-4A9D-85B5-0B61C1B15A70}" type="pres">
      <dgm:prSet presAssocID="{EFD2EF1E-B065-4CB8-9C20-1E7613F63A1B}" presName="circleB" presStyleLbl="node1" presStyleIdx="1" presStyleCnt="3"/>
      <dgm:spPr/>
    </dgm:pt>
    <dgm:pt modelId="{40402FBA-9C3F-488D-901F-BD67E469A213}" type="pres">
      <dgm:prSet presAssocID="{EFD2EF1E-B065-4CB8-9C20-1E7613F63A1B}" presName="spaceB" presStyleCnt="0"/>
      <dgm:spPr/>
    </dgm:pt>
    <dgm:pt modelId="{B7C529C4-620F-49C2-9AE1-342CB7E5DA32}" type="pres">
      <dgm:prSet presAssocID="{313F1362-8B14-41A1-99E4-E88283E0167D}" presName="space" presStyleCnt="0"/>
      <dgm:spPr/>
    </dgm:pt>
    <dgm:pt modelId="{A2DE60A9-AD3A-42EA-AD95-24A9469EBB77}" type="pres">
      <dgm:prSet presAssocID="{12854D23-2739-4703-9798-09C7A44E905B}" presName="compositeA" presStyleCnt="0"/>
      <dgm:spPr/>
    </dgm:pt>
    <dgm:pt modelId="{DC1803A1-B6CA-4D80-A377-89D8579B503A}" type="pres">
      <dgm:prSet presAssocID="{12854D23-2739-4703-9798-09C7A44E905B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D5AB3A4A-E135-4013-8ED2-12798C3EBB8C}" type="pres">
      <dgm:prSet presAssocID="{12854D23-2739-4703-9798-09C7A44E905B}" presName="circleA" presStyleLbl="node1" presStyleIdx="2" presStyleCnt="3"/>
      <dgm:spPr/>
    </dgm:pt>
    <dgm:pt modelId="{4F8BD005-F39B-42F2-B1E9-2121F30C3463}" type="pres">
      <dgm:prSet presAssocID="{12854D23-2739-4703-9798-09C7A44E905B}" presName="spaceA" presStyleCnt="0"/>
      <dgm:spPr/>
    </dgm:pt>
  </dgm:ptLst>
  <dgm:cxnLst>
    <dgm:cxn modelId="{DFAD57EA-BDA3-45B3-A93F-9FF895E88972}" type="presOf" srcId="{9B73BCE0-6EFF-4D34-B2F1-9366CFFA31FE}" destId="{5FCEA3BE-F5F3-4CF0-AEF5-EDA1D07A26E2}" srcOrd="0" destOrd="0" presId="urn:microsoft.com/office/officeart/2005/8/layout/hProcess11"/>
    <dgm:cxn modelId="{4872B7E7-245A-4E61-9EA2-E883B3C0D8FE}" srcId="{2DC15889-27DB-4B37-B49E-BFC9B6314810}" destId="{EFD2EF1E-B065-4CB8-9C20-1E7613F63A1B}" srcOrd="1" destOrd="0" parTransId="{91F62C10-C620-456B-B470-53023A6A0B0C}" sibTransId="{313F1362-8B14-41A1-99E4-E88283E0167D}"/>
    <dgm:cxn modelId="{F6476819-D0C4-4426-B7B8-3321BA34CEBB}" type="presOf" srcId="{EFD2EF1E-B065-4CB8-9C20-1E7613F63A1B}" destId="{70E2BE32-C006-4097-B3EE-474F5FAB59DD}" srcOrd="0" destOrd="0" presId="urn:microsoft.com/office/officeart/2005/8/layout/hProcess11"/>
    <dgm:cxn modelId="{67A1980D-36E3-4D92-9386-1C349BE829B8}" type="presOf" srcId="{2DC15889-27DB-4B37-B49E-BFC9B6314810}" destId="{380A55F2-1047-477F-B814-4295C1D2A1D9}" srcOrd="0" destOrd="0" presId="urn:microsoft.com/office/officeart/2005/8/layout/hProcess11"/>
    <dgm:cxn modelId="{A24CA671-D84B-4C34-897B-95BAE9C10AFB}" srcId="{2DC15889-27DB-4B37-B49E-BFC9B6314810}" destId="{9B73BCE0-6EFF-4D34-B2F1-9366CFFA31FE}" srcOrd="0" destOrd="0" parTransId="{EF1D1C43-1545-4FDD-986E-9F8E7D91178A}" sibTransId="{BDE9D9A2-D2ED-44DE-A134-D1BA5A3EDC63}"/>
    <dgm:cxn modelId="{4E030DEA-A956-48DE-A0C1-142694A73D1A}" type="presOf" srcId="{12854D23-2739-4703-9798-09C7A44E905B}" destId="{DC1803A1-B6CA-4D80-A377-89D8579B503A}" srcOrd="0" destOrd="0" presId="urn:microsoft.com/office/officeart/2005/8/layout/hProcess11"/>
    <dgm:cxn modelId="{B12B96B3-503C-472A-AED8-007E238597D8}" srcId="{2DC15889-27DB-4B37-B49E-BFC9B6314810}" destId="{12854D23-2739-4703-9798-09C7A44E905B}" srcOrd="2" destOrd="0" parTransId="{C275E830-3F7A-41A8-ABA3-EF6BC5D8F271}" sibTransId="{26C674AA-8B57-4137-8883-958CFF8F72EC}"/>
    <dgm:cxn modelId="{B4A95C4D-7DA6-4C2C-B552-66A31042C554}" type="presParOf" srcId="{380A55F2-1047-477F-B814-4295C1D2A1D9}" destId="{F6166CDF-A75D-4984-875B-6E06517A4167}" srcOrd="0" destOrd="0" presId="urn:microsoft.com/office/officeart/2005/8/layout/hProcess11"/>
    <dgm:cxn modelId="{5EB30F99-D22A-474A-A09E-82FF09CA5BB8}" type="presParOf" srcId="{380A55F2-1047-477F-B814-4295C1D2A1D9}" destId="{656A28CA-BDDB-4818-9538-A7B658F4AB6E}" srcOrd="1" destOrd="0" presId="urn:microsoft.com/office/officeart/2005/8/layout/hProcess11"/>
    <dgm:cxn modelId="{2F1661BE-72D9-489E-9E57-AADF7A14C76C}" type="presParOf" srcId="{656A28CA-BDDB-4818-9538-A7B658F4AB6E}" destId="{23DF52D8-2885-4528-BBD3-695A6EE06376}" srcOrd="0" destOrd="0" presId="urn:microsoft.com/office/officeart/2005/8/layout/hProcess11"/>
    <dgm:cxn modelId="{05CD8DB2-CECD-4C7C-996E-6BFD16C919E8}" type="presParOf" srcId="{23DF52D8-2885-4528-BBD3-695A6EE06376}" destId="{5FCEA3BE-F5F3-4CF0-AEF5-EDA1D07A26E2}" srcOrd="0" destOrd="0" presId="urn:microsoft.com/office/officeart/2005/8/layout/hProcess11"/>
    <dgm:cxn modelId="{F3E33D2D-5BA8-4511-9C6D-BB4EFAF1EBB3}" type="presParOf" srcId="{23DF52D8-2885-4528-BBD3-695A6EE06376}" destId="{9A55805C-29D1-4BF8-86AC-0C1EE07E905C}" srcOrd="1" destOrd="0" presId="urn:microsoft.com/office/officeart/2005/8/layout/hProcess11"/>
    <dgm:cxn modelId="{7E38D125-A7B2-4124-9A34-B066994F8D7F}" type="presParOf" srcId="{23DF52D8-2885-4528-BBD3-695A6EE06376}" destId="{44DFB58C-F08B-4028-8911-2A7DB3620A2C}" srcOrd="2" destOrd="0" presId="urn:microsoft.com/office/officeart/2005/8/layout/hProcess11"/>
    <dgm:cxn modelId="{CDF39CAF-BC6C-4954-9AE5-58D5E1FB8200}" type="presParOf" srcId="{656A28CA-BDDB-4818-9538-A7B658F4AB6E}" destId="{3D6E2435-1C13-41A4-AAEE-B97942DAC497}" srcOrd="1" destOrd="0" presId="urn:microsoft.com/office/officeart/2005/8/layout/hProcess11"/>
    <dgm:cxn modelId="{AB1B1F12-91A3-4A03-B390-630C323A01CC}" type="presParOf" srcId="{656A28CA-BDDB-4818-9538-A7B658F4AB6E}" destId="{E8508694-B4D5-411E-8D1F-F0B4784481FF}" srcOrd="2" destOrd="0" presId="urn:microsoft.com/office/officeart/2005/8/layout/hProcess11"/>
    <dgm:cxn modelId="{2B2A47CD-BEFF-404D-BD79-59A96BE09A60}" type="presParOf" srcId="{E8508694-B4D5-411E-8D1F-F0B4784481FF}" destId="{70E2BE32-C006-4097-B3EE-474F5FAB59DD}" srcOrd="0" destOrd="0" presId="urn:microsoft.com/office/officeart/2005/8/layout/hProcess11"/>
    <dgm:cxn modelId="{7455110A-AD6A-4180-8C1F-0F0C3D019F73}" type="presParOf" srcId="{E8508694-B4D5-411E-8D1F-F0B4784481FF}" destId="{6FD4DC1F-F7C2-4A9D-85B5-0B61C1B15A70}" srcOrd="1" destOrd="0" presId="urn:microsoft.com/office/officeart/2005/8/layout/hProcess11"/>
    <dgm:cxn modelId="{6BA3FBC8-C5F1-44DE-8EC8-B4952B61CD58}" type="presParOf" srcId="{E8508694-B4D5-411E-8D1F-F0B4784481FF}" destId="{40402FBA-9C3F-488D-901F-BD67E469A213}" srcOrd="2" destOrd="0" presId="urn:microsoft.com/office/officeart/2005/8/layout/hProcess11"/>
    <dgm:cxn modelId="{8982C900-6810-4B83-9336-4C167BB0A123}" type="presParOf" srcId="{656A28CA-BDDB-4818-9538-A7B658F4AB6E}" destId="{B7C529C4-620F-49C2-9AE1-342CB7E5DA32}" srcOrd="3" destOrd="0" presId="urn:microsoft.com/office/officeart/2005/8/layout/hProcess11"/>
    <dgm:cxn modelId="{E07366D8-BF10-43D7-8802-175BE0B1D8F4}" type="presParOf" srcId="{656A28CA-BDDB-4818-9538-A7B658F4AB6E}" destId="{A2DE60A9-AD3A-42EA-AD95-24A9469EBB77}" srcOrd="4" destOrd="0" presId="urn:microsoft.com/office/officeart/2005/8/layout/hProcess11"/>
    <dgm:cxn modelId="{C2A4B845-1C16-42D9-8EB7-50BDDD61CABF}" type="presParOf" srcId="{A2DE60A9-AD3A-42EA-AD95-24A9469EBB77}" destId="{DC1803A1-B6CA-4D80-A377-89D8579B503A}" srcOrd="0" destOrd="0" presId="urn:microsoft.com/office/officeart/2005/8/layout/hProcess11"/>
    <dgm:cxn modelId="{1A7CD108-4405-4357-B9B2-CC429F8FA6E6}" type="presParOf" srcId="{A2DE60A9-AD3A-42EA-AD95-24A9469EBB77}" destId="{D5AB3A4A-E135-4013-8ED2-12798C3EBB8C}" srcOrd="1" destOrd="0" presId="urn:microsoft.com/office/officeart/2005/8/layout/hProcess11"/>
    <dgm:cxn modelId="{7505D4CD-34CD-45DA-A7CC-D1FB7C865FB1}" type="presParOf" srcId="{A2DE60A9-AD3A-42EA-AD95-24A9469EBB77}" destId="{4F8BD005-F39B-42F2-B1E9-2121F30C3463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C15889-27DB-4B37-B49E-BFC9B6314810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sv-SE"/>
        </a:p>
      </dgm:t>
    </dgm:pt>
    <dgm:pt modelId="{9B73BCE0-6EFF-4D34-B2F1-9366CFFA31FE}">
      <dgm:prSet/>
      <dgm:spPr/>
      <dgm:t>
        <a:bodyPr/>
        <a:lstStyle/>
        <a:p>
          <a:pPr rtl="0"/>
          <a:r>
            <a:rPr lang="sv-SE" dirty="0" smtClean="0"/>
            <a:t>Vem?</a:t>
          </a:r>
          <a:endParaRPr lang="sv-SE" dirty="0"/>
        </a:p>
      </dgm:t>
    </dgm:pt>
    <dgm:pt modelId="{EF1D1C43-1545-4FDD-986E-9F8E7D91178A}" type="parTrans" cxnId="{A24CA671-D84B-4C34-897B-95BAE9C10AFB}">
      <dgm:prSet/>
      <dgm:spPr/>
      <dgm:t>
        <a:bodyPr/>
        <a:lstStyle/>
        <a:p>
          <a:endParaRPr lang="sv-SE"/>
        </a:p>
      </dgm:t>
    </dgm:pt>
    <dgm:pt modelId="{BDE9D9A2-D2ED-44DE-A134-D1BA5A3EDC63}" type="sibTrans" cxnId="{A24CA671-D84B-4C34-897B-95BAE9C10AFB}">
      <dgm:prSet/>
      <dgm:spPr/>
      <dgm:t>
        <a:bodyPr/>
        <a:lstStyle/>
        <a:p>
          <a:endParaRPr lang="sv-SE"/>
        </a:p>
      </dgm:t>
    </dgm:pt>
    <dgm:pt modelId="{EFD2EF1E-B065-4CB8-9C20-1E7613F63A1B}">
      <dgm:prSet/>
      <dgm:spPr/>
      <dgm:t>
        <a:bodyPr/>
        <a:lstStyle/>
        <a:p>
          <a:pPr rtl="0"/>
          <a:r>
            <a:rPr lang="sv-SE" dirty="0" smtClean="0"/>
            <a:t>Kostnad?</a:t>
          </a:r>
          <a:endParaRPr lang="sv-SE" dirty="0"/>
        </a:p>
      </dgm:t>
    </dgm:pt>
    <dgm:pt modelId="{91F62C10-C620-456B-B470-53023A6A0B0C}" type="parTrans" cxnId="{4872B7E7-245A-4E61-9EA2-E883B3C0D8FE}">
      <dgm:prSet/>
      <dgm:spPr/>
      <dgm:t>
        <a:bodyPr/>
        <a:lstStyle/>
        <a:p>
          <a:endParaRPr lang="sv-SE"/>
        </a:p>
      </dgm:t>
    </dgm:pt>
    <dgm:pt modelId="{313F1362-8B14-41A1-99E4-E88283E0167D}" type="sibTrans" cxnId="{4872B7E7-245A-4E61-9EA2-E883B3C0D8FE}">
      <dgm:prSet/>
      <dgm:spPr/>
      <dgm:t>
        <a:bodyPr/>
        <a:lstStyle/>
        <a:p>
          <a:endParaRPr lang="sv-SE"/>
        </a:p>
      </dgm:t>
    </dgm:pt>
    <dgm:pt modelId="{12854D23-2739-4703-9798-09C7A44E905B}">
      <dgm:prSet/>
      <dgm:spPr/>
      <dgm:t>
        <a:bodyPr/>
        <a:lstStyle/>
        <a:p>
          <a:pPr rtl="0"/>
          <a:r>
            <a:rPr lang="sv-SE" dirty="0" smtClean="0"/>
            <a:t>Resultat?</a:t>
          </a:r>
          <a:endParaRPr lang="sv-SE" dirty="0"/>
        </a:p>
      </dgm:t>
    </dgm:pt>
    <dgm:pt modelId="{C275E830-3F7A-41A8-ABA3-EF6BC5D8F271}" type="parTrans" cxnId="{B12B96B3-503C-472A-AED8-007E238597D8}">
      <dgm:prSet/>
      <dgm:spPr/>
      <dgm:t>
        <a:bodyPr/>
        <a:lstStyle/>
        <a:p>
          <a:endParaRPr lang="sv-SE"/>
        </a:p>
      </dgm:t>
    </dgm:pt>
    <dgm:pt modelId="{26C674AA-8B57-4137-8883-958CFF8F72EC}" type="sibTrans" cxnId="{B12B96B3-503C-472A-AED8-007E238597D8}">
      <dgm:prSet/>
      <dgm:spPr/>
      <dgm:t>
        <a:bodyPr/>
        <a:lstStyle/>
        <a:p>
          <a:endParaRPr lang="sv-SE"/>
        </a:p>
      </dgm:t>
    </dgm:pt>
    <dgm:pt modelId="{380A55F2-1047-477F-B814-4295C1D2A1D9}" type="pres">
      <dgm:prSet presAssocID="{2DC15889-27DB-4B37-B49E-BFC9B631481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F6166CDF-A75D-4984-875B-6E06517A4167}" type="pres">
      <dgm:prSet presAssocID="{2DC15889-27DB-4B37-B49E-BFC9B6314810}" presName="arrow" presStyleLbl="bgShp" presStyleIdx="0" presStyleCnt="1" custLinFactNeighborX="749"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656A28CA-BDDB-4818-9538-A7B658F4AB6E}" type="pres">
      <dgm:prSet presAssocID="{2DC15889-27DB-4B37-B49E-BFC9B6314810}" presName="points" presStyleCnt="0"/>
      <dgm:spPr/>
    </dgm:pt>
    <dgm:pt modelId="{23DF52D8-2885-4528-BBD3-695A6EE06376}" type="pres">
      <dgm:prSet presAssocID="{9B73BCE0-6EFF-4D34-B2F1-9366CFFA31FE}" presName="compositeA" presStyleCnt="0"/>
      <dgm:spPr/>
    </dgm:pt>
    <dgm:pt modelId="{5FCEA3BE-F5F3-4CF0-AEF5-EDA1D07A26E2}" type="pres">
      <dgm:prSet presAssocID="{9B73BCE0-6EFF-4D34-B2F1-9366CFFA31FE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9A55805C-29D1-4BF8-86AC-0C1EE07E905C}" type="pres">
      <dgm:prSet presAssocID="{9B73BCE0-6EFF-4D34-B2F1-9366CFFA31FE}" presName="circleA" presStyleLbl="node1" presStyleIdx="0" presStyleCnt="3"/>
      <dgm:spPr/>
    </dgm:pt>
    <dgm:pt modelId="{44DFB58C-F08B-4028-8911-2A7DB3620A2C}" type="pres">
      <dgm:prSet presAssocID="{9B73BCE0-6EFF-4D34-B2F1-9366CFFA31FE}" presName="spaceA" presStyleCnt="0"/>
      <dgm:spPr/>
    </dgm:pt>
    <dgm:pt modelId="{3D6E2435-1C13-41A4-AAEE-B97942DAC497}" type="pres">
      <dgm:prSet presAssocID="{BDE9D9A2-D2ED-44DE-A134-D1BA5A3EDC63}" presName="space" presStyleCnt="0"/>
      <dgm:spPr/>
    </dgm:pt>
    <dgm:pt modelId="{E8508694-B4D5-411E-8D1F-F0B4784481FF}" type="pres">
      <dgm:prSet presAssocID="{EFD2EF1E-B065-4CB8-9C20-1E7613F63A1B}" presName="compositeB" presStyleCnt="0"/>
      <dgm:spPr/>
    </dgm:pt>
    <dgm:pt modelId="{70E2BE32-C006-4097-B3EE-474F5FAB59DD}" type="pres">
      <dgm:prSet presAssocID="{EFD2EF1E-B065-4CB8-9C20-1E7613F63A1B}" presName="textB" presStyleLbl="revTx" presStyleIdx="1" presStyleCnt="3" custLinFactY="-50000" custLinFactNeighborY="-100000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6FD4DC1F-F7C2-4A9D-85B5-0B61C1B15A70}" type="pres">
      <dgm:prSet presAssocID="{EFD2EF1E-B065-4CB8-9C20-1E7613F63A1B}" presName="circleB" presStyleLbl="node1" presStyleIdx="1" presStyleCnt="3"/>
      <dgm:spPr/>
    </dgm:pt>
    <dgm:pt modelId="{40402FBA-9C3F-488D-901F-BD67E469A213}" type="pres">
      <dgm:prSet presAssocID="{EFD2EF1E-B065-4CB8-9C20-1E7613F63A1B}" presName="spaceB" presStyleCnt="0"/>
      <dgm:spPr/>
    </dgm:pt>
    <dgm:pt modelId="{B7C529C4-620F-49C2-9AE1-342CB7E5DA32}" type="pres">
      <dgm:prSet presAssocID="{313F1362-8B14-41A1-99E4-E88283E0167D}" presName="space" presStyleCnt="0"/>
      <dgm:spPr/>
    </dgm:pt>
    <dgm:pt modelId="{A2DE60A9-AD3A-42EA-AD95-24A9469EBB77}" type="pres">
      <dgm:prSet presAssocID="{12854D23-2739-4703-9798-09C7A44E905B}" presName="compositeA" presStyleCnt="0"/>
      <dgm:spPr/>
    </dgm:pt>
    <dgm:pt modelId="{DC1803A1-B6CA-4D80-A377-89D8579B503A}" type="pres">
      <dgm:prSet presAssocID="{12854D23-2739-4703-9798-09C7A44E905B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D5AB3A4A-E135-4013-8ED2-12798C3EBB8C}" type="pres">
      <dgm:prSet presAssocID="{12854D23-2739-4703-9798-09C7A44E905B}" presName="circleA" presStyleLbl="node1" presStyleIdx="2" presStyleCnt="3"/>
      <dgm:spPr/>
    </dgm:pt>
    <dgm:pt modelId="{4F8BD005-F39B-42F2-B1E9-2121F30C3463}" type="pres">
      <dgm:prSet presAssocID="{12854D23-2739-4703-9798-09C7A44E905B}" presName="spaceA" presStyleCnt="0"/>
      <dgm:spPr/>
    </dgm:pt>
  </dgm:ptLst>
  <dgm:cxnLst>
    <dgm:cxn modelId="{4872B7E7-245A-4E61-9EA2-E883B3C0D8FE}" srcId="{2DC15889-27DB-4B37-B49E-BFC9B6314810}" destId="{EFD2EF1E-B065-4CB8-9C20-1E7613F63A1B}" srcOrd="1" destOrd="0" parTransId="{91F62C10-C620-456B-B470-53023A6A0B0C}" sibTransId="{313F1362-8B14-41A1-99E4-E88283E0167D}"/>
    <dgm:cxn modelId="{A24CA671-D84B-4C34-897B-95BAE9C10AFB}" srcId="{2DC15889-27DB-4B37-B49E-BFC9B6314810}" destId="{9B73BCE0-6EFF-4D34-B2F1-9366CFFA31FE}" srcOrd="0" destOrd="0" parTransId="{EF1D1C43-1545-4FDD-986E-9F8E7D91178A}" sibTransId="{BDE9D9A2-D2ED-44DE-A134-D1BA5A3EDC63}"/>
    <dgm:cxn modelId="{6675C211-9CFA-47DF-97D4-59726CC011A7}" type="presOf" srcId="{EFD2EF1E-B065-4CB8-9C20-1E7613F63A1B}" destId="{70E2BE32-C006-4097-B3EE-474F5FAB59DD}" srcOrd="0" destOrd="0" presId="urn:microsoft.com/office/officeart/2005/8/layout/hProcess11"/>
    <dgm:cxn modelId="{7E0430E2-852F-4CE7-9956-9EE9FDBC7DA2}" type="presOf" srcId="{12854D23-2739-4703-9798-09C7A44E905B}" destId="{DC1803A1-B6CA-4D80-A377-89D8579B503A}" srcOrd="0" destOrd="0" presId="urn:microsoft.com/office/officeart/2005/8/layout/hProcess11"/>
    <dgm:cxn modelId="{F314786F-8E40-4C62-942C-B16ECAE8A8CB}" type="presOf" srcId="{9B73BCE0-6EFF-4D34-B2F1-9366CFFA31FE}" destId="{5FCEA3BE-F5F3-4CF0-AEF5-EDA1D07A26E2}" srcOrd="0" destOrd="0" presId="urn:microsoft.com/office/officeart/2005/8/layout/hProcess11"/>
    <dgm:cxn modelId="{B12B96B3-503C-472A-AED8-007E238597D8}" srcId="{2DC15889-27DB-4B37-B49E-BFC9B6314810}" destId="{12854D23-2739-4703-9798-09C7A44E905B}" srcOrd="2" destOrd="0" parTransId="{C275E830-3F7A-41A8-ABA3-EF6BC5D8F271}" sibTransId="{26C674AA-8B57-4137-8883-958CFF8F72EC}"/>
    <dgm:cxn modelId="{5BBE5C85-7D2C-477B-B201-4E78295F595B}" type="presOf" srcId="{2DC15889-27DB-4B37-B49E-BFC9B6314810}" destId="{380A55F2-1047-477F-B814-4295C1D2A1D9}" srcOrd="0" destOrd="0" presId="urn:microsoft.com/office/officeart/2005/8/layout/hProcess11"/>
    <dgm:cxn modelId="{02FB7944-49EC-4F84-B060-011DA8815CFC}" type="presParOf" srcId="{380A55F2-1047-477F-B814-4295C1D2A1D9}" destId="{F6166CDF-A75D-4984-875B-6E06517A4167}" srcOrd="0" destOrd="0" presId="urn:microsoft.com/office/officeart/2005/8/layout/hProcess11"/>
    <dgm:cxn modelId="{A247CA21-AA97-47C8-A942-B66EB2103450}" type="presParOf" srcId="{380A55F2-1047-477F-B814-4295C1D2A1D9}" destId="{656A28CA-BDDB-4818-9538-A7B658F4AB6E}" srcOrd="1" destOrd="0" presId="urn:microsoft.com/office/officeart/2005/8/layout/hProcess11"/>
    <dgm:cxn modelId="{99086183-E781-419A-991B-87DFA6367CAD}" type="presParOf" srcId="{656A28CA-BDDB-4818-9538-A7B658F4AB6E}" destId="{23DF52D8-2885-4528-BBD3-695A6EE06376}" srcOrd="0" destOrd="0" presId="urn:microsoft.com/office/officeart/2005/8/layout/hProcess11"/>
    <dgm:cxn modelId="{B59A71B9-9478-4F1D-9376-A90D6F8D712F}" type="presParOf" srcId="{23DF52D8-2885-4528-BBD3-695A6EE06376}" destId="{5FCEA3BE-F5F3-4CF0-AEF5-EDA1D07A26E2}" srcOrd="0" destOrd="0" presId="urn:microsoft.com/office/officeart/2005/8/layout/hProcess11"/>
    <dgm:cxn modelId="{7EC81F62-7FAC-4B21-A59A-F7F897397D87}" type="presParOf" srcId="{23DF52D8-2885-4528-BBD3-695A6EE06376}" destId="{9A55805C-29D1-4BF8-86AC-0C1EE07E905C}" srcOrd="1" destOrd="0" presId="urn:microsoft.com/office/officeart/2005/8/layout/hProcess11"/>
    <dgm:cxn modelId="{41FCD6CA-C729-4756-810D-485106D3F197}" type="presParOf" srcId="{23DF52D8-2885-4528-BBD3-695A6EE06376}" destId="{44DFB58C-F08B-4028-8911-2A7DB3620A2C}" srcOrd="2" destOrd="0" presId="urn:microsoft.com/office/officeart/2005/8/layout/hProcess11"/>
    <dgm:cxn modelId="{1123DEC4-6020-4818-B869-68F91A928A82}" type="presParOf" srcId="{656A28CA-BDDB-4818-9538-A7B658F4AB6E}" destId="{3D6E2435-1C13-41A4-AAEE-B97942DAC497}" srcOrd="1" destOrd="0" presId="urn:microsoft.com/office/officeart/2005/8/layout/hProcess11"/>
    <dgm:cxn modelId="{3D460136-4491-46C8-95F4-4EC8074D43C5}" type="presParOf" srcId="{656A28CA-BDDB-4818-9538-A7B658F4AB6E}" destId="{E8508694-B4D5-411E-8D1F-F0B4784481FF}" srcOrd="2" destOrd="0" presId="urn:microsoft.com/office/officeart/2005/8/layout/hProcess11"/>
    <dgm:cxn modelId="{EA3EFDA3-B5BE-4267-86FE-C3BE2FB32C56}" type="presParOf" srcId="{E8508694-B4D5-411E-8D1F-F0B4784481FF}" destId="{70E2BE32-C006-4097-B3EE-474F5FAB59DD}" srcOrd="0" destOrd="0" presId="urn:microsoft.com/office/officeart/2005/8/layout/hProcess11"/>
    <dgm:cxn modelId="{7531F60C-08A9-4A67-ABBF-C84E1B9E865D}" type="presParOf" srcId="{E8508694-B4D5-411E-8D1F-F0B4784481FF}" destId="{6FD4DC1F-F7C2-4A9D-85B5-0B61C1B15A70}" srcOrd="1" destOrd="0" presId="urn:microsoft.com/office/officeart/2005/8/layout/hProcess11"/>
    <dgm:cxn modelId="{CEB66E52-80A1-408E-921C-42F07E13CB33}" type="presParOf" srcId="{E8508694-B4D5-411E-8D1F-F0B4784481FF}" destId="{40402FBA-9C3F-488D-901F-BD67E469A213}" srcOrd="2" destOrd="0" presId="urn:microsoft.com/office/officeart/2005/8/layout/hProcess11"/>
    <dgm:cxn modelId="{76A5BE3A-C3FA-450D-8981-DA77C671A1D1}" type="presParOf" srcId="{656A28CA-BDDB-4818-9538-A7B658F4AB6E}" destId="{B7C529C4-620F-49C2-9AE1-342CB7E5DA32}" srcOrd="3" destOrd="0" presId="urn:microsoft.com/office/officeart/2005/8/layout/hProcess11"/>
    <dgm:cxn modelId="{AC0A983D-C599-4953-B881-FF47F7D79ABE}" type="presParOf" srcId="{656A28CA-BDDB-4818-9538-A7B658F4AB6E}" destId="{A2DE60A9-AD3A-42EA-AD95-24A9469EBB77}" srcOrd="4" destOrd="0" presId="urn:microsoft.com/office/officeart/2005/8/layout/hProcess11"/>
    <dgm:cxn modelId="{7C0DC035-E805-4F48-93DA-C1479373B9C7}" type="presParOf" srcId="{A2DE60A9-AD3A-42EA-AD95-24A9469EBB77}" destId="{DC1803A1-B6CA-4D80-A377-89D8579B503A}" srcOrd="0" destOrd="0" presId="urn:microsoft.com/office/officeart/2005/8/layout/hProcess11"/>
    <dgm:cxn modelId="{596A7927-50AC-4722-9D30-D180D5BB53D6}" type="presParOf" srcId="{A2DE60A9-AD3A-42EA-AD95-24A9469EBB77}" destId="{D5AB3A4A-E135-4013-8ED2-12798C3EBB8C}" srcOrd="1" destOrd="0" presId="urn:microsoft.com/office/officeart/2005/8/layout/hProcess11"/>
    <dgm:cxn modelId="{2AB4E3A0-D051-4CA6-AA58-77CDAE0DB181}" type="presParOf" srcId="{A2DE60A9-AD3A-42EA-AD95-24A9469EBB77}" destId="{4F8BD005-F39B-42F2-B1E9-2121F30C3463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C15889-27DB-4B37-B49E-BFC9B6314810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sv-SE"/>
        </a:p>
      </dgm:t>
    </dgm:pt>
    <dgm:pt modelId="{9B73BCE0-6EFF-4D34-B2F1-9366CFFA31FE}">
      <dgm:prSet/>
      <dgm:spPr/>
      <dgm:t>
        <a:bodyPr/>
        <a:lstStyle/>
        <a:p>
          <a:pPr rtl="0"/>
          <a:r>
            <a:rPr lang="sv-SE" dirty="0" smtClean="0"/>
            <a:t>Vem?</a:t>
          </a:r>
          <a:endParaRPr lang="sv-SE" dirty="0"/>
        </a:p>
      </dgm:t>
    </dgm:pt>
    <dgm:pt modelId="{EF1D1C43-1545-4FDD-986E-9F8E7D91178A}" type="parTrans" cxnId="{A24CA671-D84B-4C34-897B-95BAE9C10AFB}">
      <dgm:prSet/>
      <dgm:spPr/>
      <dgm:t>
        <a:bodyPr/>
        <a:lstStyle/>
        <a:p>
          <a:endParaRPr lang="sv-SE"/>
        </a:p>
      </dgm:t>
    </dgm:pt>
    <dgm:pt modelId="{BDE9D9A2-D2ED-44DE-A134-D1BA5A3EDC63}" type="sibTrans" cxnId="{A24CA671-D84B-4C34-897B-95BAE9C10AFB}">
      <dgm:prSet/>
      <dgm:spPr/>
      <dgm:t>
        <a:bodyPr/>
        <a:lstStyle/>
        <a:p>
          <a:endParaRPr lang="sv-SE"/>
        </a:p>
      </dgm:t>
    </dgm:pt>
    <dgm:pt modelId="{EFD2EF1E-B065-4CB8-9C20-1E7613F63A1B}">
      <dgm:prSet/>
      <dgm:spPr/>
      <dgm:t>
        <a:bodyPr/>
        <a:lstStyle/>
        <a:p>
          <a:pPr rtl="0"/>
          <a:r>
            <a:rPr lang="sv-SE" dirty="0" smtClean="0"/>
            <a:t>Kostnad?</a:t>
          </a:r>
          <a:endParaRPr lang="sv-SE" dirty="0"/>
        </a:p>
      </dgm:t>
    </dgm:pt>
    <dgm:pt modelId="{91F62C10-C620-456B-B470-53023A6A0B0C}" type="parTrans" cxnId="{4872B7E7-245A-4E61-9EA2-E883B3C0D8FE}">
      <dgm:prSet/>
      <dgm:spPr/>
      <dgm:t>
        <a:bodyPr/>
        <a:lstStyle/>
        <a:p>
          <a:endParaRPr lang="sv-SE"/>
        </a:p>
      </dgm:t>
    </dgm:pt>
    <dgm:pt modelId="{313F1362-8B14-41A1-99E4-E88283E0167D}" type="sibTrans" cxnId="{4872B7E7-245A-4E61-9EA2-E883B3C0D8FE}">
      <dgm:prSet/>
      <dgm:spPr/>
      <dgm:t>
        <a:bodyPr/>
        <a:lstStyle/>
        <a:p>
          <a:endParaRPr lang="sv-SE"/>
        </a:p>
      </dgm:t>
    </dgm:pt>
    <dgm:pt modelId="{12854D23-2739-4703-9798-09C7A44E905B}">
      <dgm:prSet/>
      <dgm:spPr/>
      <dgm:t>
        <a:bodyPr/>
        <a:lstStyle/>
        <a:p>
          <a:pPr rtl="0"/>
          <a:r>
            <a:rPr lang="sv-SE" dirty="0" smtClean="0"/>
            <a:t>Resultat?</a:t>
          </a:r>
          <a:endParaRPr lang="sv-SE" dirty="0"/>
        </a:p>
      </dgm:t>
    </dgm:pt>
    <dgm:pt modelId="{C275E830-3F7A-41A8-ABA3-EF6BC5D8F271}" type="parTrans" cxnId="{B12B96B3-503C-472A-AED8-007E238597D8}">
      <dgm:prSet/>
      <dgm:spPr/>
      <dgm:t>
        <a:bodyPr/>
        <a:lstStyle/>
        <a:p>
          <a:endParaRPr lang="sv-SE"/>
        </a:p>
      </dgm:t>
    </dgm:pt>
    <dgm:pt modelId="{26C674AA-8B57-4137-8883-958CFF8F72EC}" type="sibTrans" cxnId="{B12B96B3-503C-472A-AED8-007E238597D8}">
      <dgm:prSet/>
      <dgm:spPr/>
      <dgm:t>
        <a:bodyPr/>
        <a:lstStyle/>
        <a:p>
          <a:endParaRPr lang="sv-SE"/>
        </a:p>
      </dgm:t>
    </dgm:pt>
    <dgm:pt modelId="{380A55F2-1047-477F-B814-4295C1D2A1D9}" type="pres">
      <dgm:prSet presAssocID="{2DC15889-27DB-4B37-B49E-BFC9B631481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F6166CDF-A75D-4984-875B-6E06517A4167}" type="pres">
      <dgm:prSet presAssocID="{2DC15889-27DB-4B37-B49E-BFC9B6314810}" presName="arrow" presStyleLbl="bgShp" presStyleIdx="0" presStyleCnt="1" custLinFactNeighborX="749"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656A28CA-BDDB-4818-9538-A7B658F4AB6E}" type="pres">
      <dgm:prSet presAssocID="{2DC15889-27DB-4B37-B49E-BFC9B6314810}" presName="points" presStyleCnt="0"/>
      <dgm:spPr/>
    </dgm:pt>
    <dgm:pt modelId="{23DF52D8-2885-4528-BBD3-695A6EE06376}" type="pres">
      <dgm:prSet presAssocID="{9B73BCE0-6EFF-4D34-B2F1-9366CFFA31FE}" presName="compositeA" presStyleCnt="0"/>
      <dgm:spPr/>
    </dgm:pt>
    <dgm:pt modelId="{5FCEA3BE-F5F3-4CF0-AEF5-EDA1D07A26E2}" type="pres">
      <dgm:prSet presAssocID="{9B73BCE0-6EFF-4D34-B2F1-9366CFFA31FE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9A55805C-29D1-4BF8-86AC-0C1EE07E905C}" type="pres">
      <dgm:prSet presAssocID="{9B73BCE0-6EFF-4D34-B2F1-9366CFFA31FE}" presName="circleA" presStyleLbl="node1" presStyleIdx="0" presStyleCnt="3"/>
      <dgm:spPr/>
    </dgm:pt>
    <dgm:pt modelId="{44DFB58C-F08B-4028-8911-2A7DB3620A2C}" type="pres">
      <dgm:prSet presAssocID="{9B73BCE0-6EFF-4D34-B2F1-9366CFFA31FE}" presName="spaceA" presStyleCnt="0"/>
      <dgm:spPr/>
    </dgm:pt>
    <dgm:pt modelId="{3D6E2435-1C13-41A4-AAEE-B97942DAC497}" type="pres">
      <dgm:prSet presAssocID="{BDE9D9A2-D2ED-44DE-A134-D1BA5A3EDC63}" presName="space" presStyleCnt="0"/>
      <dgm:spPr/>
    </dgm:pt>
    <dgm:pt modelId="{E8508694-B4D5-411E-8D1F-F0B4784481FF}" type="pres">
      <dgm:prSet presAssocID="{EFD2EF1E-B065-4CB8-9C20-1E7613F63A1B}" presName="compositeB" presStyleCnt="0"/>
      <dgm:spPr/>
    </dgm:pt>
    <dgm:pt modelId="{70E2BE32-C006-4097-B3EE-474F5FAB59DD}" type="pres">
      <dgm:prSet presAssocID="{EFD2EF1E-B065-4CB8-9C20-1E7613F63A1B}" presName="textB" presStyleLbl="revTx" presStyleIdx="1" presStyleCnt="3" custLinFactY="-50000" custLinFactNeighborY="-100000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6FD4DC1F-F7C2-4A9D-85B5-0B61C1B15A70}" type="pres">
      <dgm:prSet presAssocID="{EFD2EF1E-B065-4CB8-9C20-1E7613F63A1B}" presName="circleB" presStyleLbl="node1" presStyleIdx="1" presStyleCnt="3"/>
      <dgm:spPr/>
    </dgm:pt>
    <dgm:pt modelId="{40402FBA-9C3F-488D-901F-BD67E469A213}" type="pres">
      <dgm:prSet presAssocID="{EFD2EF1E-B065-4CB8-9C20-1E7613F63A1B}" presName="spaceB" presStyleCnt="0"/>
      <dgm:spPr/>
    </dgm:pt>
    <dgm:pt modelId="{B7C529C4-620F-49C2-9AE1-342CB7E5DA32}" type="pres">
      <dgm:prSet presAssocID="{313F1362-8B14-41A1-99E4-E88283E0167D}" presName="space" presStyleCnt="0"/>
      <dgm:spPr/>
    </dgm:pt>
    <dgm:pt modelId="{A2DE60A9-AD3A-42EA-AD95-24A9469EBB77}" type="pres">
      <dgm:prSet presAssocID="{12854D23-2739-4703-9798-09C7A44E905B}" presName="compositeA" presStyleCnt="0"/>
      <dgm:spPr/>
    </dgm:pt>
    <dgm:pt modelId="{DC1803A1-B6CA-4D80-A377-89D8579B503A}" type="pres">
      <dgm:prSet presAssocID="{12854D23-2739-4703-9798-09C7A44E905B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D5AB3A4A-E135-4013-8ED2-12798C3EBB8C}" type="pres">
      <dgm:prSet presAssocID="{12854D23-2739-4703-9798-09C7A44E905B}" presName="circleA" presStyleLbl="node1" presStyleIdx="2" presStyleCnt="3"/>
      <dgm:spPr/>
    </dgm:pt>
    <dgm:pt modelId="{4F8BD005-F39B-42F2-B1E9-2121F30C3463}" type="pres">
      <dgm:prSet presAssocID="{12854D23-2739-4703-9798-09C7A44E905B}" presName="spaceA" presStyleCnt="0"/>
      <dgm:spPr/>
    </dgm:pt>
  </dgm:ptLst>
  <dgm:cxnLst>
    <dgm:cxn modelId="{4872B7E7-245A-4E61-9EA2-E883B3C0D8FE}" srcId="{2DC15889-27DB-4B37-B49E-BFC9B6314810}" destId="{EFD2EF1E-B065-4CB8-9C20-1E7613F63A1B}" srcOrd="1" destOrd="0" parTransId="{91F62C10-C620-456B-B470-53023A6A0B0C}" sibTransId="{313F1362-8B14-41A1-99E4-E88283E0167D}"/>
    <dgm:cxn modelId="{17B45F05-C7D3-4377-AA06-1006EC149E9C}" type="presOf" srcId="{2DC15889-27DB-4B37-B49E-BFC9B6314810}" destId="{380A55F2-1047-477F-B814-4295C1D2A1D9}" srcOrd="0" destOrd="0" presId="urn:microsoft.com/office/officeart/2005/8/layout/hProcess11"/>
    <dgm:cxn modelId="{882AEB7F-C0EB-4A2E-80CB-F7E99548A5CB}" type="presOf" srcId="{12854D23-2739-4703-9798-09C7A44E905B}" destId="{DC1803A1-B6CA-4D80-A377-89D8579B503A}" srcOrd="0" destOrd="0" presId="urn:microsoft.com/office/officeart/2005/8/layout/hProcess11"/>
    <dgm:cxn modelId="{A24CA671-D84B-4C34-897B-95BAE9C10AFB}" srcId="{2DC15889-27DB-4B37-B49E-BFC9B6314810}" destId="{9B73BCE0-6EFF-4D34-B2F1-9366CFFA31FE}" srcOrd="0" destOrd="0" parTransId="{EF1D1C43-1545-4FDD-986E-9F8E7D91178A}" sibTransId="{BDE9D9A2-D2ED-44DE-A134-D1BA5A3EDC63}"/>
    <dgm:cxn modelId="{199FDCC0-C947-4033-8997-FD4B5B55CB75}" type="presOf" srcId="{9B73BCE0-6EFF-4D34-B2F1-9366CFFA31FE}" destId="{5FCEA3BE-F5F3-4CF0-AEF5-EDA1D07A26E2}" srcOrd="0" destOrd="0" presId="urn:microsoft.com/office/officeart/2005/8/layout/hProcess11"/>
    <dgm:cxn modelId="{52251089-C8C1-4A1E-8468-E6AD324D6B16}" type="presOf" srcId="{EFD2EF1E-B065-4CB8-9C20-1E7613F63A1B}" destId="{70E2BE32-C006-4097-B3EE-474F5FAB59DD}" srcOrd="0" destOrd="0" presId="urn:microsoft.com/office/officeart/2005/8/layout/hProcess11"/>
    <dgm:cxn modelId="{B12B96B3-503C-472A-AED8-007E238597D8}" srcId="{2DC15889-27DB-4B37-B49E-BFC9B6314810}" destId="{12854D23-2739-4703-9798-09C7A44E905B}" srcOrd="2" destOrd="0" parTransId="{C275E830-3F7A-41A8-ABA3-EF6BC5D8F271}" sibTransId="{26C674AA-8B57-4137-8883-958CFF8F72EC}"/>
    <dgm:cxn modelId="{41DF3B2D-219D-4100-ACD9-C7C30C8D1442}" type="presParOf" srcId="{380A55F2-1047-477F-B814-4295C1D2A1D9}" destId="{F6166CDF-A75D-4984-875B-6E06517A4167}" srcOrd="0" destOrd="0" presId="urn:microsoft.com/office/officeart/2005/8/layout/hProcess11"/>
    <dgm:cxn modelId="{B290B77C-6639-40AC-A3E2-B9F13307C9A3}" type="presParOf" srcId="{380A55F2-1047-477F-B814-4295C1D2A1D9}" destId="{656A28CA-BDDB-4818-9538-A7B658F4AB6E}" srcOrd="1" destOrd="0" presId="urn:microsoft.com/office/officeart/2005/8/layout/hProcess11"/>
    <dgm:cxn modelId="{C0722E31-BF2F-43EC-8270-FFC42283C2B4}" type="presParOf" srcId="{656A28CA-BDDB-4818-9538-A7B658F4AB6E}" destId="{23DF52D8-2885-4528-BBD3-695A6EE06376}" srcOrd="0" destOrd="0" presId="urn:microsoft.com/office/officeart/2005/8/layout/hProcess11"/>
    <dgm:cxn modelId="{F376EDDF-6B34-438F-921D-8B6B6AE05E90}" type="presParOf" srcId="{23DF52D8-2885-4528-BBD3-695A6EE06376}" destId="{5FCEA3BE-F5F3-4CF0-AEF5-EDA1D07A26E2}" srcOrd="0" destOrd="0" presId="urn:microsoft.com/office/officeart/2005/8/layout/hProcess11"/>
    <dgm:cxn modelId="{F5F4404B-F815-4F9A-9B5E-4BADA907DA90}" type="presParOf" srcId="{23DF52D8-2885-4528-BBD3-695A6EE06376}" destId="{9A55805C-29D1-4BF8-86AC-0C1EE07E905C}" srcOrd="1" destOrd="0" presId="urn:microsoft.com/office/officeart/2005/8/layout/hProcess11"/>
    <dgm:cxn modelId="{562C7648-A6AE-4CB8-BC1F-6ADCD34BE019}" type="presParOf" srcId="{23DF52D8-2885-4528-BBD3-695A6EE06376}" destId="{44DFB58C-F08B-4028-8911-2A7DB3620A2C}" srcOrd="2" destOrd="0" presId="urn:microsoft.com/office/officeart/2005/8/layout/hProcess11"/>
    <dgm:cxn modelId="{E12C0DBE-794E-4817-9285-71CAD62901DF}" type="presParOf" srcId="{656A28CA-BDDB-4818-9538-A7B658F4AB6E}" destId="{3D6E2435-1C13-41A4-AAEE-B97942DAC497}" srcOrd="1" destOrd="0" presId="urn:microsoft.com/office/officeart/2005/8/layout/hProcess11"/>
    <dgm:cxn modelId="{59A8BDE5-33B4-4717-9E14-7F2F896FA170}" type="presParOf" srcId="{656A28CA-BDDB-4818-9538-A7B658F4AB6E}" destId="{E8508694-B4D5-411E-8D1F-F0B4784481FF}" srcOrd="2" destOrd="0" presId="urn:microsoft.com/office/officeart/2005/8/layout/hProcess11"/>
    <dgm:cxn modelId="{010A5549-141F-4D72-840E-C012CC2A88DF}" type="presParOf" srcId="{E8508694-B4D5-411E-8D1F-F0B4784481FF}" destId="{70E2BE32-C006-4097-B3EE-474F5FAB59DD}" srcOrd="0" destOrd="0" presId="urn:microsoft.com/office/officeart/2005/8/layout/hProcess11"/>
    <dgm:cxn modelId="{6301BFF4-5B51-40A2-A79F-D01409008329}" type="presParOf" srcId="{E8508694-B4D5-411E-8D1F-F0B4784481FF}" destId="{6FD4DC1F-F7C2-4A9D-85B5-0B61C1B15A70}" srcOrd="1" destOrd="0" presId="urn:microsoft.com/office/officeart/2005/8/layout/hProcess11"/>
    <dgm:cxn modelId="{8ABEFAAB-29B3-4E50-9772-AA645387E984}" type="presParOf" srcId="{E8508694-B4D5-411E-8D1F-F0B4784481FF}" destId="{40402FBA-9C3F-488D-901F-BD67E469A213}" srcOrd="2" destOrd="0" presId="urn:microsoft.com/office/officeart/2005/8/layout/hProcess11"/>
    <dgm:cxn modelId="{57019136-22A7-4894-8391-DB621AE6FD2E}" type="presParOf" srcId="{656A28CA-BDDB-4818-9538-A7B658F4AB6E}" destId="{B7C529C4-620F-49C2-9AE1-342CB7E5DA32}" srcOrd="3" destOrd="0" presId="urn:microsoft.com/office/officeart/2005/8/layout/hProcess11"/>
    <dgm:cxn modelId="{0416C630-2CB9-4F8F-9ECC-42D4FB683477}" type="presParOf" srcId="{656A28CA-BDDB-4818-9538-A7B658F4AB6E}" destId="{A2DE60A9-AD3A-42EA-AD95-24A9469EBB77}" srcOrd="4" destOrd="0" presId="urn:microsoft.com/office/officeart/2005/8/layout/hProcess11"/>
    <dgm:cxn modelId="{D5995893-098E-479D-AD4D-E88D7EFB5193}" type="presParOf" srcId="{A2DE60A9-AD3A-42EA-AD95-24A9469EBB77}" destId="{DC1803A1-B6CA-4D80-A377-89D8579B503A}" srcOrd="0" destOrd="0" presId="urn:microsoft.com/office/officeart/2005/8/layout/hProcess11"/>
    <dgm:cxn modelId="{16672593-517F-4391-9918-DFBC8AFE0D1B}" type="presParOf" srcId="{A2DE60A9-AD3A-42EA-AD95-24A9469EBB77}" destId="{D5AB3A4A-E135-4013-8ED2-12798C3EBB8C}" srcOrd="1" destOrd="0" presId="urn:microsoft.com/office/officeart/2005/8/layout/hProcess11"/>
    <dgm:cxn modelId="{17638219-165B-442C-B77B-64A8E29DBD79}" type="presParOf" srcId="{A2DE60A9-AD3A-42EA-AD95-24A9469EBB77}" destId="{4F8BD005-F39B-42F2-B1E9-2121F30C3463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6166CDF-A75D-4984-875B-6E06517A4167}">
      <dsp:nvSpPr>
        <dsp:cNvPr id="0" name=""/>
        <dsp:cNvSpPr/>
      </dsp:nvSpPr>
      <dsp:spPr>
        <a:xfrm>
          <a:off x="0" y="691276"/>
          <a:ext cx="8229600" cy="921702"/>
        </a:xfrm>
        <a:prstGeom prst="notchedRightArrow">
          <a:avLst/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CEA3BE-F5F3-4CF0-AEF5-EDA1D07A26E2}">
      <dsp:nvSpPr>
        <dsp:cNvPr id="0" name=""/>
        <dsp:cNvSpPr/>
      </dsp:nvSpPr>
      <dsp:spPr>
        <a:xfrm>
          <a:off x="3616" y="0"/>
          <a:ext cx="2386905" cy="921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b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3200" kern="1200" dirty="0" smtClean="0"/>
            <a:t>Vem?</a:t>
          </a:r>
          <a:endParaRPr lang="sv-SE" sz="3200" kern="1200" dirty="0"/>
        </a:p>
      </dsp:txBody>
      <dsp:txXfrm>
        <a:off x="3616" y="0"/>
        <a:ext cx="2386905" cy="921702"/>
      </dsp:txXfrm>
    </dsp:sp>
    <dsp:sp modelId="{9A55805C-29D1-4BF8-86AC-0C1EE07E905C}">
      <dsp:nvSpPr>
        <dsp:cNvPr id="0" name=""/>
        <dsp:cNvSpPr/>
      </dsp:nvSpPr>
      <dsp:spPr>
        <a:xfrm>
          <a:off x="1081856" y="1036914"/>
          <a:ext cx="230425" cy="2304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E2BE32-C006-4097-B3EE-474F5FAB59DD}">
      <dsp:nvSpPr>
        <dsp:cNvPr id="0" name=""/>
        <dsp:cNvSpPr/>
      </dsp:nvSpPr>
      <dsp:spPr>
        <a:xfrm>
          <a:off x="2509867" y="0"/>
          <a:ext cx="2386905" cy="921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t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3200" kern="1200" dirty="0" smtClean="0"/>
            <a:t>Kostnad?</a:t>
          </a:r>
          <a:endParaRPr lang="sv-SE" sz="3200" kern="1200" dirty="0"/>
        </a:p>
      </dsp:txBody>
      <dsp:txXfrm>
        <a:off x="2509867" y="0"/>
        <a:ext cx="2386905" cy="921702"/>
      </dsp:txXfrm>
    </dsp:sp>
    <dsp:sp modelId="{6FD4DC1F-F7C2-4A9D-85B5-0B61C1B15A70}">
      <dsp:nvSpPr>
        <dsp:cNvPr id="0" name=""/>
        <dsp:cNvSpPr/>
      </dsp:nvSpPr>
      <dsp:spPr>
        <a:xfrm>
          <a:off x="3588107" y="1036914"/>
          <a:ext cx="230425" cy="2304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1803A1-B6CA-4D80-A377-89D8579B503A}">
      <dsp:nvSpPr>
        <dsp:cNvPr id="0" name=""/>
        <dsp:cNvSpPr/>
      </dsp:nvSpPr>
      <dsp:spPr>
        <a:xfrm>
          <a:off x="5016118" y="0"/>
          <a:ext cx="2386905" cy="921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b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3200" kern="1200" dirty="0" smtClean="0"/>
            <a:t>Resultat?</a:t>
          </a:r>
          <a:endParaRPr lang="sv-SE" sz="3200" kern="1200" dirty="0"/>
        </a:p>
      </dsp:txBody>
      <dsp:txXfrm>
        <a:off x="5016118" y="0"/>
        <a:ext cx="2386905" cy="921702"/>
      </dsp:txXfrm>
    </dsp:sp>
    <dsp:sp modelId="{D5AB3A4A-E135-4013-8ED2-12798C3EBB8C}">
      <dsp:nvSpPr>
        <dsp:cNvPr id="0" name=""/>
        <dsp:cNvSpPr/>
      </dsp:nvSpPr>
      <dsp:spPr>
        <a:xfrm>
          <a:off x="6094357" y="1036914"/>
          <a:ext cx="230425" cy="2304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6166CDF-A75D-4984-875B-6E06517A4167}">
      <dsp:nvSpPr>
        <dsp:cNvPr id="0" name=""/>
        <dsp:cNvSpPr/>
      </dsp:nvSpPr>
      <dsp:spPr>
        <a:xfrm>
          <a:off x="0" y="691276"/>
          <a:ext cx="8229599" cy="921701"/>
        </a:xfrm>
        <a:prstGeom prst="notchedRightArrow">
          <a:avLst/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CEA3BE-F5F3-4CF0-AEF5-EDA1D07A26E2}">
      <dsp:nvSpPr>
        <dsp:cNvPr id="0" name=""/>
        <dsp:cNvSpPr/>
      </dsp:nvSpPr>
      <dsp:spPr>
        <a:xfrm>
          <a:off x="3616" y="0"/>
          <a:ext cx="2386905" cy="9217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b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3200" kern="1200" dirty="0" smtClean="0"/>
            <a:t>Vem?</a:t>
          </a:r>
          <a:endParaRPr lang="sv-SE" sz="3200" kern="1200" dirty="0"/>
        </a:p>
      </dsp:txBody>
      <dsp:txXfrm>
        <a:off x="3616" y="0"/>
        <a:ext cx="2386905" cy="921701"/>
      </dsp:txXfrm>
    </dsp:sp>
    <dsp:sp modelId="{9A55805C-29D1-4BF8-86AC-0C1EE07E905C}">
      <dsp:nvSpPr>
        <dsp:cNvPr id="0" name=""/>
        <dsp:cNvSpPr/>
      </dsp:nvSpPr>
      <dsp:spPr>
        <a:xfrm>
          <a:off x="1081856" y="1036914"/>
          <a:ext cx="230425" cy="2304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E2BE32-C006-4097-B3EE-474F5FAB59DD}">
      <dsp:nvSpPr>
        <dsp:cNvPr id="0" name=""/>
        <dsp:cNvSpPr/>
      </dsp:nvSpPr>
      <dsp:spPr>
        <a:xfrm>
          <a:off x="2509867" y="0"/>
          <a:ext cx="2386905" cy="9217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t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3200" kern="1200" dirty="0" smtClean="0"/>
            <a:t>Kostnad?</a:t>
          </a:r>
          <a:endParaRPr lang="sv-SE" sz="3200" kern="1200" dirty="0"/>
        </a:p>
      </dsp:txBody>
      <dsp:txXfrm>
        <a:off x="2509867" y="0"/>
        <a:ext cx="2386905" cy="921701"/>
      </dsp:txXfrm>
    </dsp:sp>
    <dsp:sp modelId="{6FD4DC1F-F7C2-4A9D-85B5-0B61C1B15A70}">
      <dsp:nvSpPr>
        <dsp:cNvPr id="0" name=""/>
        <dsp:cNvSpPr/>
      </dsp:nvSpPr>
      <dsp:spPr>
        <a:xfrm>
          <a:off x="3588107" y="1036914"/>
          <a:ext cx="230425" cy="2304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1803A1-B6CA-4D80-A377-89D8579B503A}">
      <dsp:nvSpPr>
        <dsp:cNvPr id="0" name=""/>
        <dsp:cNvSpPr/>
      </dsp:nvSpPr>
      <dsp:spPr>
        <a:xfrm>
          <a:off x="5016118" y="0"/>
          <a:ext cx="2386905" cy="9217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b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3200" kern="1200" dirty="0" smtClean="0"/>
            <a:t>Resultat?</a:t>
          </a:r>
          <a:endParaRPr lang="sv-SE" sz="3200" kern="1200" dirty="0"/>
        </a:p>
      </dsp:txBody>
      <dsp:txXfrm>
        <a:off x="5016118" y="0"/>
        <a:ext cx="2386905" cy="921701"/>
      </dsp:txXfrm>
    </dsp:sp>
    <dsp:sp modelId="{D5AB3A4A-E135-4013-8ED2-12798C3EBB8C}">
      <dsp:nvSpPr>
        <dsp:cNvPr id="0" name=""/>
        <dsp:cNvSpPr/>
      </dsp:nvSpPr>
      <dsp:spPr>
        <a:xfrm>
          <a:off x="6094357" y="1036914"/>
          <a:ext cx="230425" cy="2304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6166CDF-A75D-4984-875B-6E06517A4167}">
      <dsp:nvSpPr>
        <dsp:cNvPr id="0" name=""/>
        <dsp:cNvSpPr/>
      </dsp:nvSpPr>
      <dsp:spPr>
        <a:xfrm>
          <a:off x="0" y="691276"/>
          <a:ext cx="8229599" cy="921701"/>
        </a:xfrm>
        <a:prstGeom prst="notchedRightArrow">
          <a:avLst/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CEA3BE-F5F3-4CF0-AEF5-EDA1D07A26E2}">
      <dsp:nvSpPr>
        <dsp:cNvPr id="0" name=""/>
        <dsp:cNvSpPr/>
      </dsp:nvSpPr>
      <dsp:spPr>
        <a:xfrm>
          <a:off x="3616" y="0"/>
          <a:ext cx="2386905" cy="9217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b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3200" kern="1200" dirty="0" smtClean="0"/>
            <a:t>Vem?</a:t>
          </a:r>
          <a:endParaRPr lang="sv-SE" sz="3200" kern="1200" dirty="0"/>
        </a:p>
      </dsp:txBody>
      <dsp:txXfrm>
        <a:off x="3616" y="0"/>
        <a:ext cx="2386905" cy="921701"/>
      </dsp:txXfrm>
    </dsp:sp>
    <dsp:sp modelId="{9A55805C-29D1-4BF8-86AC-0C1EE07E905C}">
      <dsp:nvSpPr>
        <dsp:cNvPr id="0" name=""/>
        <dsp:cNvSpPr/>
      </dsp:nvSpPr>
      <dsp:spPr>
        <a:xfrm>
          <a:off x="1081856" y="1036914"/>
          <a:ext cx="230425" cy="2304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E2BE32-C006-4097-B3EE-474F5FAB59DD}">
      <dsp:nvSpPr>
        <dsp:cNvPr id="0" name=""/>
        <dsp:cNvSpPr/>
      </dsp:nvSpPr>
      <dsp:spPr>
        <a:xfrm>
          <a:off x="2509867" y="0"/>
          <a:ext cx="2386905" cy="9217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t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3200" kern="1200" dirty="0" smtClean="0"/>
            <a:t>Kostnad?</a:t>
          </a:r>
          <a:endParaRPr lang="sv-SE" sz="3200" kern="1200" dirty="0"/>
        </a:p>
      </dsp:txBody>
      <dsp:txXfrm>
        <a:off x="2509867" y="0"/>
        <a:ext cx="2386905" cy="921701"/>
      </dsp:txXfrm>
    </dsp:sp>
    <dsp:sp modelId="{6FD4DC1F-F7C2-4A9D-85B5-0B61C1B15A70}">
      <dsp:nvSpPr>
        <dsp:cNvPr id="0" name=""/>
        <dsp:cNvSpPr/>
      </dsp:nvSpPr>
      <dsp:spPr>
        <a:xfrm>
          <a:off x="3588107" y="1036914"/>
          <a:ext cx="230425" cy="2304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1803A1-B6CA-4D80-A377-89D8579B503A}">
      <dsp:nvSpPr>
        <dsp:cNvPr id="0" name=""/>
        <dsp:cNvSpPr/>
      </dsp:nvSpPr>
      <dsp:spPr>
        <a:xfrm>
          <a:off x="5016118" y="0"/>
          <a:ext cx="2386905" cy="9217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b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3200" kern="1200" dirty="0" smtClean="0"/>
            <a:t>Resultat?</a:t>
          </a:r>
          <a:endParaRPr lang="sv-SE" sz="3200" kern="1200" dirty="0"/>
        </a:p>
      </dsp:txBody>
      <dsp:txXfrm>
        <a:off x="5016118" y="0"/>
        <a:ext cx="2386905" cy="921701"/>
      </dsp:txXfrm>
    </dsp:sp>
    <dsp:sp modelId="{D5AB3A4A-E135-4013-8ED2-12798C3EBB8C}">
      <dsp:nvSpPr>
        <dsp:cNvPr id="0" name=""/>
        <dsp:cNvSpPr/>
      </dsp:nvSpPr>
      <dsp:spPr>
        <a:xfrm>
          <a:off x="6094357" y="1036914"/>
          <a:ext cx="230425" cy="2304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43A09A5-CAEF-4DC0-B515-7820581F3384}" type="datetimeFigureOut">
              <a:rPr lang="sv-SE"/>
              <a:pPr>
                <a:defRPr/>
              </a:pPr>
              <a:t>2012-05-22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 smtClean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2CDAA44-BCD7-4496-A7C0-E7BDEC5F461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="" xmlns:p14="http://schemas.microsoft.com/office/powerpoint/2010/main" val="12092720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290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0581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5872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1162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64542" algn="l" defTabSz="9058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17434" algn="l" defTabSz="9058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70340" algn="l" defTabSz="9058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23254" algn="l" defTabSz="9058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Ja god middag. Och välkomna till </a:t>
            </a:r>
            <a:r>
              <a:rPr lang="sv-SE" dirty="0" smtClean="0"/>
              <a:t>denna</a:t>
            </a:r>
            <a:r>
              <a:rPr lang="sv-SE" baseline="0" dirty="0" smtClean="0"/>
              <a:t> presentation på </a:t>
            </a:r>
            <a:r>
              <a:rPr lang="sv-SE" baseline="0" dirty="0" smtClean="0"/>
              <a:t>temat Effektiv hjulrengöring stoppar smutsen.</a:t>
            </a:r>
          </a:p>
          <a:p>
            <a:endParaRPr lang="sv-SE" baseline="0" dirty="0" smtClean="0"/>
          </a:p>
          <a:p>
            <a:r>
              <a:rPr lang="sv-SE" baseline="0" dirty="0" smtClean="0"/>
              <a:t>Det skall alltså handla om hur vi på ett effektivt sätt håller rent i våra lager- och produktionslokaler, eller kanske snarare hur vi </a:t>
            </a:r>
            <a:r>
              <a:rPr lang="sv-SE" baseline="0" dirty="0" smtClean="0"/>
              <a:t>låter bli att </a:t>
            </a:r>
            <a:r>
              <a:rPr lang="sv-SE" baseline="0" dirty="0" smtClean="0"/>
              <a:t>smuts ner i våra lokaler. </a:t>
            </a:r>
          </a:p>
          <a:p>
            <a:endParaRPr lang="sv-SE" baseline="0" dirty="0" smtClean="0"/>
          </a:p>
          <a:p>
            <a:r>
              <a:rPr lang="sv-SE" baseline="0" dirty="0" smtClean="0"/>
              <a:t>Och så skall vi ta en titt på en världsunik patenterad lösning för att göra rent hjul på truckar och pallyftare. ProfilGate heter det.</a:t>
            </a:r>
          </a:p>
          <a:p>
            <a:endParaRPr lang="sv-SE" baseline="0" dirty="0" smtClean="0"/>
          </a:p>
          <a:p>
            <a:r>
              <a:rPr lang="sv-SE" baseline="0" dirty="0" smtClean="0"/>
              <a:t>Henrik Lidholm heter jag och jag är VD för Gentus AB </a:t>
            </a:r>
            <a:r>
              <a:rPr lang="sv-SE" baseline="0" dirty="0" smtClean="0"/>
              <a:t>och vi jobbar med </a:t>
            </a:r>
            <a:r>
              <a:rPr lang="sv-SE" baseline="0" smtClean="0"/>
              <a:t>produkter för hjulrengöring</a:t>
            </a:r>
            <a:r>
              <a:rPr lang="sv-SE" baseline="0" dirty="0" smtClean="0"/>
              <a:t>, skorengöring, rengöringssystem och torksystem.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CDAA44-BCD7-4496-A7C0-E7BDEC5F4612}" type="slidenum">
              <a:rPr lang="sv-SE" smtClean="0"/>
              <a:pPr>
                <a:defRPr/>
              </a:pPr>
              <a:t>1</a:t>
            </a:fld>
            <a:endParaRPr lang="sv-SE"/>
          </a:p>
        </p:txBody>
      </p:sp>
    </p:spTree>
    <p:extLst>
      <p:ext uri="{BB962C8B-B14F-4D97-AF65-F5344CB8AC3E}">
        <p14:creationId xmlns="" xmlns:p14="http://schemas.microsoft.com/office/powerpoint/2010/main" val="4520952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CDAA44-BCD7-4496-A7C0-E7BDEC5F4612}" type="slidenum">
              <a:rPr lang="sv-SE" smtClean="0"/>
              <a:pPr>
                <a:defRPr/>
              </a:pPr>
              <a:t>10</a:t>
            </a:fld>
            <a:endParaRPr lang="sv-SE"/>
          </a:p>
        </p:txBody>
      </p:sp>
    </p:spTree>
    <p:extLst>
      <p:ext uri="{BB962C8B-B14F-4D97-AF65-F5344CB8AC3E}">
        <p14:creationId xmlns="" xmlns:p14="http://schemas.microsoft.com/office/powerpoint/2010/main" val="4520952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CDAA44-BCD7-4496-A7C0-E7BDEC5F4612}" type="slidenum">
              <a:rPr lang="sv-SE" smtClean="0"/>
              <a:pPr>
                <a:defRPr/>
              </a:pPr>
              <a:t>11</a:t>
            </a:fld>
            <a:endParaRPr lang="sv-SE"/>
          </a:p>
        </p:txBody>
      </p:sp>
    </p:spTree>
    <p:extLst>
      <p:ext uri="{BB962C8B-B14F-4D97-AF65-F5344CB8AC3E}">
        <p14:creationId xmlns="" xmlns:p14="http://schemas.microsoft.com/office/powerpoint/2010/main" val="4520952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CDAA44-BCD7-4496-A7C0-E7BDEC5F4612}" type="slidenum">
              <a:rPr lang="sv-SE" smtClean="0"/>
              <a:pPr>
                <a:defRPr/>
              </a:pPr>
              <a:t>12</a:t>
            </a:fld>
            <a:endParaRPr lang="sv-SE"/>
          </a:p>
        </p:txBody>
      </p:sp>
    </p:spTree>
    <p:extLst>
      <p:ext uri="{BB962C8B-B14F-4D97-AF65-F5344CB8AC3E}">
        <p14:creationId xmlns="" xmlns:p14="http://schemas.microsoft.com/office/powerpoint/2010/main" val="4520952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CDAA44-BCD7-4496-A7C0-E7BDEC5F4612}" type="slidenum">
              <a:rPr lang="sv-SE" smtClean="0"/>
              <a:pPr>
                <a:defRPr/>
              </a:pPr>
              <a:t>13</a:t>
            </a:fld>
            <a:endParaRPr lang="sv-SE"/>
          </a:p>
        </p:txBody>
      </p:sp>
    </p:spTree>
    <p:extLst>
      <p:ext uri="{BB962C8B-B14F-4D97-AF65-F5344CB8AC3E}">
        <p14:creationId xmlns="" xmlns:p14="http://schemas.microsoft.com/office/powerpoint/2010/main" val="4520952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CDAA44-BCD7-4496-A7C0-E7BDEC5F4612}" type="slidenum">
              <a:rPr lang="sv-SE" smtClean="0"/>
              <a:pPr>
                <a:defRPr/>
              </a:pPr>
              <a:t>14</a:t>
            </a:fld>
            <a:endParaRPr lang="sv-SE"/>
          </a:p>
        </p:txBody>
      </p:sp>
    </p:spTree>
    <p:extLst>
      <p:ext uri="{BB962C8B-B14F-4D97-AF65-F5344CB8AC3E}">
        <p14:creationId xmlns="" xmlns:p14="http://schemas.microsoft.com/office/powerpoint/2010/main" val="4520952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CDAA44-BCD7-4496-A7C0-E7BDEC5F4612}" type="slidenum">
              <a:rPr lang="sv-SE" smtClean="0"/>
              <a:pPr>
                <a:defRPr/>
              </a:pPr>
              <a:t>15</a:t>
            </a:fld>
            <a:endParaRPr lang="sv-SE"/>
          </a:p>
        </p:txBody>
      </p:sp>
    </p:spTree>
    <p:extLst>
      <p:ext uri="{BB962C8B-B14F-4D97-AF65-F5344CB8AC3E}">
        <p14:creationId xmlns="" xmlns:p14="http://schemas.microsoft.com/office/powerpoint/2010/main" val="4520952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CDAA44-BCD7-4496-A7C0-E7BDEC5F4612}" type="slidenum">
              <a:rPr lang="sv-SE" smtClean="0"/>
              <a:pPr>
                <a:defRPr/>
              </a:pPr>
              <a:t>16</a:t>
            </a:fld>
            <a:endParaRPr lang="sv-SE"/>
          </a:p>
        </p:txBody>
      </p:sp>
    </p:spTree>
    <p:extLst>
      <p:ext uri="{BB962C8B-B14F-4D97-AF65-F5344CB8AC3E}">
        <p14:creationId xmlns="" xmlns:p14="http://schemas.microsoft.com/office/powerpoint/2010/main" val="4520952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CDAA44-BCD7-4496-A7C0-E7BDEC5F4612}" type="slidenum">
              <a:rPr lang="sv-SE" smtClean="0"/>
              <a:pPr>
                <a:defRPr/>
              </a:pPr>
              <a:t>17</a:t>
            </a:fld>
            <a:endParaRPr lang="sv-SE"/>
          </a:p>
        </p:txBody>
      </p:sp>
    </p:spTree>
    <p:extLst>
      <p:ext uri="{BB962C8B-B14F-4D97-AF65-F5344CB8AC3E}">
        <p14:creationId xmlns="" xmlns:p14="http://schemas.microsoft.com/office/powerpoint/2010/main" val="4520952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CDAA44-BCD7-4496-A7C0-E7BDEC5F4612}" type="slidenum">
              <a:rPr lang="sv-SE" smtClean="0"/>
              <a:pPr>
                <a:defRPr/>
              </a:pPr>
              <a:t>18</a:t>
            </a:fld>
            <a:endParaRPr lang="sv-SE"/>
          </a:p>
        </p:txBody>
      </p:sp>
    </p:spTree>
    <p:extLst>
      <p:ext uri="{BB962C8B-B14F-4D97-AF65-F5344CB8AC3E}">
        <p14:creationId xmlns="" xmlns:p14="http://schemas.microsoft.com/office/powerpoint/2010/main" val="4520952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CDAA44-BCD7-4496-A7C0-E7BDEC5F4612}" type="slidenum">
              <a:rPr lang="sv-SE" smtClean="0"/>
              <a:pPr>
                <a:defRPr/>
              </a:pPr>
              <a:t>19</a:t>
            </a:fld>
            <a:endParaRPr lang="sv-SE"/>
          </a:p>
        </p:txBody>
      </p:sp>
    </p:spTree>
    <p:extLst>
      <p:ext uri="{BB962C8B-B14F-4D97-AF65-F5344CB8AC3E}">
        <p14:creationId xmlns="" xmlns:p14="http://schemas.microsoft.com/office/powerpoint/2010/main" val="452095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CDAA44-BCD7-4496-A7C0-E7BDEC5F4612}" type="slidenum">
              <a:rPr lang="sv-SE" smtClean="0"/>
              <a:pPr>
                <a:defRPr/>
              </a:pPr>
              <a:t>2</a:t>
            </a:fld>
            <a:endParaRPr lang="sv-SE"/>
          </a:p>
        </p:txBody>
      </p:sp>
    </p:spTree>
    <p:extLst>
      <p:ext uri="{BB962C8B-B14F-4D97-AF65-F5344CB8AC3E}">
        <p14:creationId xmlns="" xmlns:p14="http://schemas.microsoft.com/office/powerpoint/2010/main" val="4520952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CDAA44-BCD7-4496-A7C0-E7BDEC5F4612}" type="slidenum">
              <a:rPr lang="sv-SE" smtClean="0"/>
              <a:pPr>
                <a:defRPr/>
              </a:pPr>
              <a:t>20</a:t>
            </a:fld>
            <a:endParaRPr lang="sv-SE"/>
          </a:p>
        </p:txBody>
      </p:sp>
    </p:spTree>
    <p:extLst>
      <p:ext uri="{BB962C8B-B14F-4D97-AF65-F5344CB8AC3E}">
        <p14:creationId xmlns="" xmlns:p14="http://schemas.microsoft.com/office/powerpoint/2010/main" val="4520952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CDAA44-BCD7-4496-A7C0-E7BDEC5F4612}" type="slidenum">
              <a:rPr lang="sv-SE" smtClean="0"/>
              <a:pPr>
                <a:defRPr/>
              </a:pPr>
              <a:t>21</a:t>
            </a:fld>
            <a:endParaRPr lang="sv-SE"/>
          </a:p>
        </p:txBody>
      </p:sp>
    </p:spTree>
    <p:extLst>
      <p:ext uri="{BB962C8B-B14F-4D97-AF65-F5344CB8AC3E}">
        <p14:creationId xmlns="" xmlns:p14="http://schemas.microsoft.com/office/powerpoint/2010/main" val="4520952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CDAA44-BCD7-4496-A7C0-E7BDEC5F4612}" type="slidenum">
              <a:rPr lang="sv-SE" smtClean="0"/>
              <a:pPr>
                <a:defRPr/>
              </a:pPr>
              <a:t>22</a:t>
            </a:fld>
            <a:endParaRPr lang="sv-SE"/>
          </a:p>
        </p:txBody>
      </p:sp>
    </p:spTree>
    <p:extLst>
      <p:ext uri="{BB962C8B-B14F-4D97-AF65-F5344CB8AC3E}">
        <p14:creationId xmlns="" xmlns:p14="http://schemas.microsoft.com/office/powerpoint/2010/main" val="4520952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CDAA44-BCD7-4496-A7C0-E7BDEC5F4612}" type="slidenum">
              <a:rPr lang="sv-SE" smtClean="0"/>
              <a:pPr>
                <a:defRPr/>
              </a:pPr>
              <a:t>23</a:t>
            </a:fld>
            <a:endParaRPr lang="sv-SE"/>
          </a:p>
        </p:txBody>
      </p:sp>
    </p:spTree>
    <p:extLst>
      <p:ext uri="{BB962C8B-B14F-4D97-AF65-F5344CB8AC3E}">
        <p14:creationId xmlns="" xmlns:p14="http://schemas.microsoft.com/office/powerpoint/2010/main" val="4520952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CDAA44-BCD7-4496-A7C0-E7BDEC5F4612}" type="slidenum">
              <a:rPr lang="sv-SE" smtClean="0"/>
              <a:pPr>
                <a:defRPr/>
              </a:pPr>
              <a:t>24</a:t>
            </a:fld>
            <a:endParaRPr lang="sv-SE"/>
          </a:p>
        </p:txBody>
      </p:sp>
    </p:spTree>
    <p:extLst>
      <p:ext uri="{BB962C8B-B14F-4D97-AF65-F5344CB8AC3E}">
        <p14:creationId xmlns="" xmlns:p14="http://schemas.microsoft.com/office/powerpoint/2010/main" val="4520952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CDAA44-BCD7-4496-A7C0-E7BDEC5F4612}" type="slidenum">
              <a:rPr lang="sv-SE" smtClean="0"/>
              <a:pPr>
                <a:defRPr/>
              </a:pPr>
              <a:t>25</a:t>
            </a:fld>
            <a:endParaRPr lang="sv-SE"/>
          </a:p>
        </p:txBody>
      </p:sp>
    </p:spTree>
    <p:extLst>
      <p:ext uri="{BB962C8B-B14F-4D97-AF65-F5344CB8AC3E}">
        <p14:creationId xmlns="" xmlns:p14="http://schemas.microsoft.com/office/powerpoint/2010/main" val="4520952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CDAA44-BCD7-4496-A7C0-E7BDEC5F4612}" type="slidenum">
              <a:rPr lang="sv-SE" smtClean="0"/>
              <a:pPr>
                <a:defRPr/>
              </a:pPr>
              <a:t>26</a:t>
            </a:fld>
            <a:endParaRPr lang="sv-SE"/>
          </a:p>
        </p:txBody>
      </p:sp>
    </p:spTree>
    <p:extLst>
      <p:ext uri="{BB962C8B-B14F-4D97-AF65-F5344CB8AC3E}">
        <p14:creationId xmlns="" xmlns:p14="http://schemas.microsoft.com/office/powerpoint/2010/main" val="4520952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CDAA44-BCD7-4496-A7C0-E7BDEC5F4612}" type="slidenum">
              <a:rPr lang="sv-SE" smtClean="0"/>
              <a:pPr>
                <a:defRPr/>
              </a:pPr>
              <a:t>27</a:t>
            </a:fld>
            <a:endParaRPr lang="sv-SE"/>
          </a:p>
        </p:txBody>
      </p:sp>
    </p:spTree>
    <p:extLst>
      <p:ext uri="{BB962C8B-B14F-4D97-AF65-F5344CB8AC3E}">
        <p14:creationId xmlns="" xmlns:p14="http://schemas.microsoft.com/office/powerpoint/2010/main" val="4520952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CDAA44-BCD7-4496-A7C0-E7BDEC5F4612}" type="slidenum">
              <a:rPr lang="sv-SE" smtClean="0"/>
              <a:pPr>
                <a:defRPr/>
              </a:pPr>
              <a:t>28</a:t>
            </a:fld>
            <a:endParaRPr lang="sv-SE"/>
          </a:p>
        </p:txBody>
      </p:sp>
    </p:spTree>
    <p:extLst>
      <p:ext uri="{BB962C8B-B14F-4D97-AF65-F5344CB8AC3E}">
        <p14:creationId xmlns="" xmlns:p14="http://schemas.microsoft.com/office/powerpoint/2010/main" val="452095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CDAA44-BCD7-4496-A7C0-E7BDEC5F4612}" type="slidenum">
              <a:rPr lang="sv-SE" smtClean="0"/>
              <a:pPr>
                <a:defRPr/>
              </a:pPr>
              <a:t>3</a:t>
            </a:fld>
            <a:endParaRPr lang="sv-SE"/>
          </a:p>
        </p:txBody>
      </p:sp>
    </p:spTree>
    <p:extLst>
      <p:ext uri="{BB962C8B-B14F-4D97-AF65-F5344CB8AC3E}">
        <p14:creationId xmlns="" xmlns:p14="http://schemas.microsoft.com/office/powerpoint/2010/main" val="452095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CDAA44-BCD7-4496-A7C0-E7BDEC5F4612}" type="slidenum">
              <a:rPr lang="sv-SE" smtClean="0"/>
              <a:pPr>
                <a:defRPr/>
              </a:pPr>
              <a:t>4</a:t>
            </a:fld>
            <a:endParaRPr lang="sv-SE"/>
          </a:p>
        </p:txBody>
      </p:sp>
    </p:spTree>
    <p:extLst>
      <p:ext uri="{BB962C8B-B14F-4D97-AF65-F5344CB8AC3E}">
        <p14:creationId xmlns="" xmlns:p14="http://schemas.microsoft.com/office/powerpoint/2010/main" val="452095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CDAA44-BCD7-4496-A7C0-E7BDEC5F4612}" type="slidenum">
              <a:rPr lang="sv-SE" smtClean="0"/>
              <a:pPr>
                <a:defRPr/>
              </a:pPr>
              <a:t>5</a:t>
            </a:fld>
            <a:endParaRPr lang="sv-SE"/>
          </a:p>
        </p:txBody>
      </p:sp>
    </p:spTree>
    <p:extLst>
      <p:ext uri="{BB962C8B-B14F-4D97-AF65-F5344CB8AC3E}">
        <p14:creationId xmlns="" xmlns:p14="http://schemas.microsoft.com/office/powerpoint/2010/main" val="452095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CDAA44-BCD7-4496-A7C0-E7BDEC5F4612}" type="slidenum">
              <a:rPr lang="sv-SE" smtClean="0"/>
              <a:pPr>
                <a:defRPr/>
              </a:pPr>
              <a:t>6</a:t>
            </a:fld>
            <a:endParaRPr lang="sv-SE"/>
          </a:p>
        </p:txBody>
      </p:sp>
    </p:spTree>
    <p:extLst>
      <p:ext uri="{BB962C8B-B14F-4D97-AF65-F5344CB8AC3E}">
        <p14:creationId xmlns="" xmlns:p14="http://schemas.microsoft.com/office/powerpoint/2010/main" val="452095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CDAA44-BCD7-4496-A7C0-E7BDEC5F4612}" type="slidenum">
              <a:rPr lang="sv-SE" smtClean="0"/>
              <a:pPr>
                <a:defRPr/>
              </a:pPr>
              <a:t>7</a:t>
            </a:fld>
            <a:endParaRPr lang="sv-SE"/>
          </a:p>
        </p:txBody>
      </p:sp>
    </p:spTree>
    <p:extLst>
      <p:ext uri="{BB962C8B-B14F-4D97-AF65-F5344CB8AC3E}">
        <p14:creationId xmlns="" xmlns:p14="http://schemas.microsoft.com/office/powerpoint/2010/main" val="4520952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sv-SE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317E43-8507-4627-AF53-83FAB29D3336}" type="slidenum">
              <a:rPr lang="sv-SE" smtClean="0"/>
              <a:pPr>
                <a:defRPr/>
              </a:pPr>
              <a:t>8</a:t>
            </a:fld>
            <a:endParaRPr lang="sv-S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sv-SE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D28CAF-8769-406C-972C-FA63250681F4}" type="slidenum">
              <a:rPr lang="sv-SE" smtClean="0"/>
              <a:pPr>
                <a:defRPr/>
              </a:pPr>
              <a:t>9</a:t>
            </a:fld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2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5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8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1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4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7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23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84089-78F6-462D-816E-D4F65CE5D9ED}" type="datetime1">
              <a:rPr lang="sv-SE" smtClean="0"/>
              <a:pPr>
                <a:defRPr/>
              </a:pPr>
              <a:t>2012-05-22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Gentus AB, Smutsprevention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6D588-273D-4545-89C4-2F7AB9F0B96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2B893-C099-41DD-B3DE-B4A02C77B193}" type="datetime1">
              <a:rPr lang="sv-SE" smtClean="0"/>
              <a:pPr>
                <a:defRPr/>
              </a:pPr>
              <a:t>2012-05-22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Gentus AB, Smutsprevention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B3FEE-4242-436A-A10F-36476210925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1" y="274729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729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FB583-B596-4F1B-982B-843E1BEE818A}" type="datetime1">
              <a:rPr lang="sv-SE" smtClean="0"/>
              <a:pPr>
                <a:defRPr/>
              </a:pPr>
              <a:t>2012-05-22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Gentus AB, Smutsprevention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55E69-BB27-49AC-9D54-4B45FDE84F1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10B1F-FD13-415B-8C97-16CBA30558F4}" type="datetime1">
              <a:rPr lang="sv-SE" smtClean="0"/>
              <a:pPr>
                <a:defRPr/>
              </a:pPr>
              <a:t>2012-05-22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Gentus AB, Smutsprevention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F6ED0-2206-48D4-BF94-6C6F4155CBD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9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29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058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587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116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645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174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703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232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93300-4FDC-4019-BD44-D545EC21450D}" type="datetime1">
              <a:rPr lang="sv-SE" smtClean="0"/>
              <a:pPr>
                <a:defRPr/>
              </a:pPr>
              <a:t>2012-05-22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Gentus AB, Smutsprevention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C497E-F667-4DEB-AA46-D856C975BBE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F9DB6-0921-43BE-B3EF-509449280B8E}" type="datetime1">
              <a:rPr lang="sv-SE" smtClean="0"/>
              <a:pPr>
                <a:defRPr/>
              </a:pPr>
              <a:t>2012-05-22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Gentus AB, Smutsprevention</a:t>
            </a: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F5EE9-F7ED-4255-A8B5-5E48D017109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2905" indent="0">
              <a:buNone/>
              <a:defRPr sz="2000" b="1"/>
            </a:lvl2pPr>
            <a:lvl3pPr marL="905814" indent="0">
              <a:buNone/>
              <a:defRPr sz="1800" b="1"/>
            </a:lvl3pPr>
            <a:lvl4pPr marL="1358722" indent="0">
              <a:buNone/>
              <a:defRPr sz="1600" b="1"/>
            </a:lvl4pPr>
            <a:lvl5pPr marL="1811629" indent="0">
              <a:buNone/>
              <a:defRPr sz="1600" b="1"/>
            </a:lvl5pPr>
            <a:lvl6pPr marL="2264542" indent="0">
              <a:buNone/>
              <a:defRPr sz="1600" b="1"/>
            </a:lvl6pPr>
            <a:lvl7pPr marL="2717434" indent="0">
              <a:buNone/>
              <a:defRPr sz="1600" b="1"/>
            </a:lvl7pPr>
            <a:lvl8pPr marL="3170340" indent="0">
              <a:buNone/>
              <a:defRPr sz="1600" b="1"/>
            </a:lvl8pPr>
            <a:lvl9pPr marL="3623254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2905" indent="0">
              <a:buNone/>
              <a:defRPr sz="2000" b="1"/>
            </a:lvl2pPr>
            <a:lvl3pPr marL="905814" indent="0">
              <a:buNone/>
              <a:defRPr sz="1800" b="1"/>
            </a:lvl3pPr>
            <a:lvl4pPr marL="1358722" indent="0">
              <a:buNone/>
              <a:defRPr sz="1600" b="1"/>
            </a:lvl4pPr>
            <a:lvl5pPr marL="1811629" indent="0">
              <a:buNone/>
              <a:defRPr sz="1600" b="1"/>
            </a:lvl5pPr>
            <a:lvl6pPr marL="2264542" indent="0">
              <a:buNone/>
              <a:defRPr sz="1600" b="1"/>
            </a:lvl6pPr>
            <a:lvl7pPr marL="2717434" indent="0">
              <a:buNone/>
              <a:defRPr sz="1600" b="1"/>
            </a:lvl7pPr>
            <a:lvl8pPr marL="3170340" indent="0">
              <a:buNone/>
              <a:defRPr sz="1600" b="1"/>
            </a:lvl8pPr>
            <a:lvl9pPr marL="3623254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ACFCC-5FBB-4869-9130-836EF065F3C0}" type="datetime1">
              <a:rPr lang="sv-SE" smtClean="0"/>
              <a:pPr>
                <a:defRPr/>
              </a:pPr>
              <a:t>2012-05-22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Gentus AB, Smutsprevention</a:t>
            </a:r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AF6B1-1222-4E74-AB5D-5FD8F7CD4EF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445CA-F268-4470-A66B-027B746E69F6}" type="datetime1">
              <a:rPr lang="sv-SE" smtClean="0"/>
              <a:pPr>
                <a:defRPr/>
              </a:pPr>
              <a:t>2012-05-22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Gentus AB, Smutsprevention</a:t>
            </a: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D166F-1819-4738-998D-7BC64BBE17E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EB76E-534C-4763-BE64-43FA23403426}" type="datetime1">
              <a:rPr lang="sv-SE" smtClean="0"/>
              <a:pPr>
                <a:defRPr/>
              </a:pPr>
              <a:t>2012-05-22</a:t>
            </a:fld>
            <a:endParaRPr 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Gentus AB, Smutsprevention</a:t>
            </a: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ABA46-3786-4C4B-941A-18E0774AAF0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4" y="27314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2905" indent="0">
              <a:buNone/>
              <a:defRPr sz="1200"/>
            </a:lvl2pPr>
            <a:lvl3pPr marL="905814" indent="0">
              <a:buNone/>
              <a:defRPr sz="1000"/>
            </a:lvl3pPr>
            <a:lvl4pPr marL="1358722" indent="0">
              <a:buNone/>
              <a:defRPr sz="900"/>
            </a:lvl4pPr>
            <a:lvl5pPr marL="1811629" indent="0">
              <a:buNone/>
              <a:defRPr sz="900"/>
            </a:lvl5pPr>
            <a:lvl6pPr marL="2264542" indent="0">
              <a:buNone/>
              <a:defRPr sz="900"/>
            </a:lvl6pPr>
            <a:lvl7pPr marL="2717434" indent="0">
              <a:buNone/>
              <a:defRPr sz="900"/>
            </a:lvl7pPr>
            <a:lvl8pPr marL="3170340" indent="0">
              <a:buNone/>
              <a:defRPr sz="900"/>
            </a:lvl8pPr>
            <a:lvl9pPr marL="3623254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A01C4-BB5C-461A-B09B-79F177AD4F7E}" type="datetime1">
              <a:rPr lang="sv-SE" smtClean="0"/>
              <a:pPr>
                <a:defRPr/>
              </a:pPr>
              <a:t>2012-05-22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Gentus AB, Smutsprevention</a:t>
            </a: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E3525-9548-45CC-88D4-880AD5EB77E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2905" indent="0">
              <a:buNone/>
              <a:defRPr sz="2800"/>
            </a:lvl2pPr>
            <a:lvl3pPr marL="905814" indent="0">
              <a:buNone/>
              <a:defRPr sz="2400"/>
            </a:lvl3pPr>
            <a:lvl4pPr marL="1358722" indent="0">
              <a:buNone/>
              <a:defRPr sz="2000"/>
            </a:lvl4pPr>
            <a:lvl5pPr marL="1811629" indent="0">
              <a:buNone/>
              <a:defRPr sz="2000"/>
            </a:lvl5pPr>
            <a:lvl6pPr marL="2264542" indent="0">
              <a:buNone/>
              <a:defRPr sz="2000"/>
            </a:lvl6pPr>
            <a:lvl7pPr marL="2717434" indent="0">
              <a:buNone/>
              <a:defRPr sz="2000"/>
            </a:lvl7pPr>
            <a:lvl8pPr marL="3170340" indent="0">
              <a:buNone/>
              <a:defRPr sz="2000"/>
            </a:lvl8pPr>
            <a:lvl9pPr marL="3623254" indent="0">
              <a:buNone/>
              <a:defRPr sz="20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2905" indent="0">
              <a:buNone/>
              <a:defRPr sz="1200"/>
            </a:lvl2pPr>
            <a:lvl3pPr marL="905814" indent="0">
              <a:buNone/>
              <a:defRPr sz="1000"/>
            </a:lvl3pPr>
            <a:lvl4pPr marL="1358722" indent="0">
              <a:buNone/>
              <a:defRPr sz="900"/>
            </a:lvl4pPr>
            <a:lvl5pPr marL="1811629" indent="0">
              <a:buNone/>
              <a:defRPr sz="900"/>
            </a:lvl5pPr>
            <a:lvl6pPr marL="2264542" indent="0">
              <a:buNone/>
              <a:defRPr sz="900"/>
            </a:lvl6pPr>
            <a:lvl7pPr marL="2717434" indent="0">
              <a:buNone/>
              <a:defRPr sz="900"/>
            </a:lvl7pPr>
            <a:lvl8pPr marL="3170340" indent="0">
              <a:buNone/>
              <a:defRPr sz="900"/>
            </a:lvl8pPr>
            <a:lvl9pPr marL="3623254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0DF9D-F6F6-4034-AAE0-614FBDA81674}" type="datetime1">
              <a:rPr lang="sv-SE" smtClean="0"/>
              <a:pPr>
                <a:defRPr/>
              </a:pPr>
              <a:t>2012-05-22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Gentus AB, Smutsprevention</a:t>
            </a: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F08EA-E73F-4177-873E-05215336F7A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49" tIns="45277" rIns="90549" bIns="4527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3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49" tIns="45277" rIns="90549" bIns="452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441"/>
            <a:ext cx="2133600" cy="365125"/>
          </a:xfrm>
          <a:prstGeom prst="rect">
            <a:avLst/>
          </a:prstGeom>
        </p:spPr>
        <p:txBody>
          <a:bodyPr vert="horz" lIns="90549" tIns="45277" rIns="90549" bIns="45277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B802C7-8C67-484B-8520-D55DAA71B5A7}" type="datetime1">
              <a:rPr lang="sv-SE" smtClean="0"/>
              <a:pPr>
                <a:defRPr/>
              </a:pPr>
              <a:t>2012-05-22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441"/>
            <a:ext cx="2895600" cy="365125"/>
          </a:xfrm>
          <a:prstGeom prst="rect">
            <a:avLst/>
          </a:prstGeom>
        </p:spPr>
        <p:txBody>
          <a:bodyPr vert="horz" lIns="90549" tIns="45277" rIns="90549" bIns="45277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sv-SE" smtClean="0"/>
              <a:t>Gentus AB, Smutsprevention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441"/>
            <a:ext cx="2133600" cy="365125"/>
          </a:xfrm>
          <a:prstGeom prst="rect">
            <a:avLst/>
          </a:prstGeom>
        </p:spPr>
        <p:txBody>
          <a:bodyPr vert="horz" lIns="90549" tIns="45277" rIns="90549" bIns="45277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3A192F-B48D-46BD-BB8D-AEF905A49CD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290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0581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5872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1162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39681" indent="-33968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5970" indent="-28308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2288" indent="-22645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85149" indent="-22645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8079" indent="-22645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0989" indent="-226452" algn="l" defTabSz="9058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43896" indent="-226452" algn="l" defTabSz="9058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96809" indent="-226452" algn="l" defTabSz="9058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49706" indent="-226452" algn="l" defTabSz="9058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058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2905" algn="l" defTabSz="9058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5814" algn="l" defTabSz="9058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8722" algn="l" defTabSz="9058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1629" algn="l" defTabSz="9058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4542" algn="l" defTabSz="9058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7434" algn="l" defTabSz="9058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0340" algn="l" defTabSz="9058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23254" algn="l" defTabSz="9058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1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chart" Target="../charts/char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.jpe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jpeg"/><Relationship Id="rId5" Type="http://schemas.openxmlformats.org/officeDocument/2006/relationships/image" Target="../media/image7.wmf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jpeg"/><Relationship Id="rId5" Type="http://schemas.openxmlformats.org/officeDocument/2006/relationships/image" Target="../media/image7.wmf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l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58810372"/>
              </p:ext>
            </p:extLst>
          </p:nvPr>
        </p:nvGraphicFramePr>
        <p:xfrm>
          <a:off x="0" y="260648"/>
          <a:ext cx="9144000" cy="6408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1725545">
                <a:tc>
                  <a:txBody>
                    <a:bodyPr/>
                    <a:lstStyle/>
                    <a:p>
                      <a:pPr algn="ctr"/>
                      <a:r>
                        <a:rPr lang="sv-SE" sz="4400" dirty="0" smtClean="0"/>
                        <a:t>Effektiv hjulrengöring stoppar smutsen!</a:t>
                      </a:r>
                      <a:endParaRPr lang="sv-SE" sz="4400" dirty="0"/>
                    </a:p>
                  </a:txBody>
                  <a:tcPr/>
                </a:tc>
              </a:tr>
              <a:tr h="4683167">
                <a:tc>
                  <a:txBody>
                    <a:bodyPr/>
                    <a:lstStyle/>
                    <a:p>
                      <a:endParaRPr lang="sv-SE" sz="1800" dirty="0" smtClean="0"/>
                    </a:p>
                    <a:p>
                      <a:pPr algn="l"/>
                      <a:r>
                        <a:rPr lang="sv-SE" sz="3600" dirty="0" smtClean="0"/>
                        <a:t>Logistik och Transport</a:t>
                      </a:r>
                      <a:r>
                        <a:rPr lang="sv-SE" sz="3600" baseline="0" dirty="0" smtClean="0"/>
                        <a:t> 2012</a:t>
                      </a:r>
                      <a:br>
                        <a:rPr lang="sv-SE" sz="3600" baseline="0" dirty="0" smtClean="0"/>
                      </a:br>
                      <a:r>
                        <a:rPr lang="sv-SE" sz="2800" baseline="0" dirty="0" smtClean="0"/>
                        <a:t>Svenska Mässan, Göteborg</a:t>
                      </a:r>
                    </a:p>
                    <a:p>
                      <a:pPr algn="ctr"/>
                      <a:endParaRPr lang="sv-SE" sz="3600" baseline="0" dirty="0" smtClean="0"/>
                    </a:p>
                    <a:p>
                      <a:pPr algn="ctr"/>
                      <a:endParaRPr lang="sv-SE" sz="3600" baseline="0" dirty="0" smtClean="0"/>
                    </a:p>
                    <a:p>
                      <a:pPr algn="ctr"/>
                      <a:endParaRPr lang="sv-SE" sz="3600" baseline="0" dirty="0" smtClean="0"/>
                    </a:p>
                    <a:p>
                      <a:pPr algn="l"/>
                      <a:r>
                        <a:rPr lang="sv-SE" sz="1800" baseline="0" dirty="0" smtClean="0"/>
                        <a:t>Presentation av:</a:t>
                      </a:r>
                      <a:br>
                        <a:rPr lang="sv-SE" sz="1800" baseline="0" dirty="0" smtClean="0"/>
                      </a:br>
                      <a:r>
                        <a:rPr lang="sv-SE" sz="1800" baseline="0" dirty="0" smtClean="0"/>
                        <a:t>Henrik Lidholm, VD Gentus AB</a:t>
                      </a:r>
                      <a:endParaRPr lang="sv-SE" sz="1800" dirty="0" smtClean="0"/>
                    </a:p>
                    <a:p>
                      <a:endParaRPr lang="sv-SE" sz="1800" dirty="0" smtClean="0"/>
                    </a:p>
                    <a:p>
                      <a:endParaRPr lang="sv-SE" sz="1800" dirty="0" smtClean="0"/>
                    </a:p>
                    <a:p>
                      <a:endParaRPr lang="sv-SE" sz="1800" dirty="0" smtClean="0"/>
                    </a:p>
                    <a:p>
                      <a:endParaRPr lang="sv-SE" sz="1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Bildobjekt 7" descr="för pptresentatio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6093296"/>
            <a:ext cx="1657350" cy="600075"/>
          </a:xfrm>
          <a:prstGeom prst="rect">
            <a:avLst/>
          </a:prstGeom>
        </p:spPr>
      </p:pic>
      <p:pic>
        <p:nvPicPr>
          <p:cNvPr id="6" name="Picture 2" descr="Profigate hjulrengör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132856"/>
            <a:ext cx="2583095" cy="35454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ruta 8"/>
          <p:cNvSpPr txBox="1"/>
          <p:nvPr/>
        </p:nvSpPr>
        <p:spPr>
          <a:xfrm>
            <a:off x="35496" y="6054121"/>
            <a:ext cx="2829425" cy="399215"/>
          </a:xfrm>
          <a:prstGeom prst="rect">
            <a:avLst/>
          </a:prstGeom>
          <a:noFill/>
        </p:spPr>
        <p:txBody>
          <a:bodyPr wrap="none" lIns="90549" tIns="45277" rIns="90549" bIns="45277" rtlCol="0">
            <a:spAutoFit/>
          </a:bodyPr>
          <a:lstStyle/>
          <a:p>
            <a:r>
              <a:rPr lang="sv-SE" sz="1000" dirty="0" err="1" smtClean="0"/>
              <a:t>Gentus</a:t>
            </a:r>
            <a:r>
              <a:rPr lang="sv-SE" sz="1000" dirty="0" smtClean="0"/>
              <a:t> AB, Askims Skytteväg 4A, 436 51 Hovås</a:t>
            </a:r>
          </a:p>
          <a:p>
            <a:r>
              <a:rPr lang="sv-SE" sz="1000" dirty="0" smtClean="0"/>
              <a:t>Tel 031-28 50 90, </a:t>
            </a:r>
            <a:r>
              <a:rPr lang="sv-SE" sz="1000" dirty="0" err="1" smtClean="0"/>
              <a:t>info@gentus.se</a:t>
            </a:r>
            <a:r>
              <a:rPr lang="sv-SE" sz="1000" dirty="0" smtClean="0"/>
              <a:t>, </a:t>
            </a:r>
            <a:r>
              <a:rPr lang="sv-SE" sz="1000" dirty="0" err="1" smtClean="0"/>
              <a:t>www.gentus.se</a:t>
            </a:r>
            <a:endParaRPr lang="sv-SE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l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04981601"/>
              </p:ext>
            </p:extLst>
          </p:nvPr>
        </p:nvGraphicFramePr>
        <p:xfrm>
          <a:off x="0" y="260648"/>
          <a:ext cx="9144000" cy="6408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1264913">
                <a:tc>
                  <a:txBody>
                    <a:bodyPr/>
                    <a:lstStyle/>
                    <a:p>
                      <a:pPr algn="ctr"/>
                      <a:r>
                        <a:rPr lang="sv-SE" sz="4400" dirty="0" smtClean="0"/>
                        <a:t>Lösning</a:t>
                      </a:r>
                      <a:endParaRPr lang="sv-SE" sz="4400" dirty="0"/>
                    </a:p>
                  </a:txBody>
                  <a:tcPr/>
                </a:tc>
              </a:tr>
              <a:tr h="5143799">
                <a:tc>
                  <a:txBody>
                    <a:bodyPr/>
                    <a:lstStyle/>
                    <a:p>
                      <a:endParaRPr lang="sv-SE" sz="1800" dirty="0" smtClean="0"/>
                    </a:p>
                    <a:p>
                      <a:endParaRPr lang="sv-SE" sz="1800" dirty="0" smtClean="0"/>
                    </a:p>
                    <a:p>
                      <a:endParaRPr lang="sv-SE" sz="1800" dirty="0" smtClean="0"/>
                    </a:p>
                    <a:p>
                      <a:endParaRPr lang="sv-SE" sz="1800" dirty="0" smtClean="0"/>
                    </a:p>
                    <a:p>
                      <a:endParaRPr lang="sv-SE" sz="1800" dirty="0" smtClean="0"/>
                    </a:p>
                    <a:p>
                      <a:endParaRPr lang="sv-SE" sz="1800" dirty="0" smtClean="0"/>
                    </a:p>
                    <a:p>
                      <a:endParaRPr lang="sv-SE" sz="1800" dirty="0" smtClean="0"/>
                    </a:p>
                    <a:p>
                      <a:endParaRPr lang="sv-SE" sz="1800" dirty="0" smtClean="0"/>
                    </a:p>
                    <a:p>
                      <a:endParaRPr lang="sv-SE" sz="1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Bildobjekt 7" descr="för pptresentatio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6093296"/>
            <a:ext cx="1657350" cy="600075"/>
          </a:xfrm>
          <a:prstGeom prst="rect">
            <a:avLst/>
          </a:prstGeom>
        </p:spPr>
      </p:pic>
      <p:sp>
        <p:nvSpPr>
          <p:cNvPr id="9" name="Platshållare för innehåll 2"/>
          <p:cNvSpPr>
            <a:spLocks noGrp="1"/>
          </p:cNvSpPr>
          <p:nvPr>
            <p:ph idx="1"/>
          </p:nvPr>
        </p:nvSpPr>
        <p:spPr>
          <a:xfrm>
            <a:off x="734888" y="3112371"/>
            <a:ext cx="8229600" cy="2836909"/>
          </a:xfrm>
        </p:spPr>
        <p:txBody>
          <a:bodyPr/>
          <a:lstStyle/>
          <a:p>
            <a:r>
              <a:rPr lang="sv-SE" dirty="0" smtClean="0"/>
              <a:t>Rengöring av hjul på fordon och skodon i passager</a:t>
            </a:r>
            <a:br>
              <a:rPr lang="sv-SE" dirty="0" smtClean="0"/>
            </a:br>
            <a:endParaRPr lang="sv-SE" dirty="0" smtClean="0"/>
          </a:p>
          <a:p>
            <a:r>
              <a:rPr lang="sv-SE" dirty="0" smtClean="0"/>
              <a:t>I förekommande fall även desinficering</a:t>
            </a:r>
          </a:p>
        </p:txBody>
      </p:sp>
    </p:spTree>
    <p:extLst>
      <p:ext uri="{BB962C8B-B14F-4D97-AF65-F5344CB8AC3E}">
        <p14:creationId xmlns="" xmlns:p14="http://schemas.microsoft.com/office/powerpoint/2010/main" val="240300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l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04981601"/>
              </p:ext>
            </p:extLst>
          </p:nvPr>
        </p:nvGraphicFramePr>
        <p:xfrm>
          <a:off x="0" y="188640"/>
          <a:ext cx="9144000" cy="648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1350814">
                <a:tc gridSpan="2">
                  <a:txBody>
                    <a:bodyPr/>
                    <a:lstStyle/>
                    <a:p>
                      <a:r>
                        <a:rPr lang="sv-SE" sz="2400" dirty="0" err="1" smtClean="0"/>
                        <a:t>ProfilGate</a:t>
                      </a:r>
                      <a:r>
                        <a:rPr lang="sv-SE" sz="2400" dirty="0" smtClean="0"/>
                        <a:t>®</a:t>
                      </a:r>
                    </a:p>
                    <a:p>
                      <a:r>
                        <a:rPr lang="sv-SE" sz="1800" dirty="0" smtClean="0"/>
                        <a:t>Hjulrengöring</a:t>
                      </a:r>
                    </a:p>
                    <a:p>
                      <a:r>
                        <a:rPr lang="sv-SE" sz="1800" dirty="0" smtClean="0"/>
                        <a:t>Nedsänkt</a:t>
                      </a:r>
                      <a:r>
                        <a:rPr lang="sv-SE" sz="1800" baseline="0" dirty="0" smtClean="0"/>
                        <a:t> eller upphöjt montage</a:t>
                      </a:r>
                      <a:r>
                        <a:rPr lang="sv-SE" sz="1800" dirty="0" smtClean="0"/>
                        <a:t/>
                      </a:r>
                      <a:br>
                        <a:rPr lang="sv-SE" sz="1800" dirty="0" smtClean="0"/>
                      </a:br>
                      <a:endParaRPr lang="sv-SE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</a:tr>
              <a:tr h="5129906">
                <a:tc>
                  <a:txBody>
                    <a:bodyPr/>
                    <a:lstStyle/>
                    <a:p>
                      <a:endParaRPr lang="sv-SE" sz="1800" dirty="0" smtClean="0"/>
                    </a:p>
                    <a:p>
                      <a:endParaRPr lang="sv-SE" sz="1800" dirty="0" smtClean="0"/>
                    </a:p>
                    <a:p>
                      <a:endParaRPr lang="sv-SE" sz="1800" dirty="0" smtClean="0"/>
                    </a:p>
                    <a:p>
                      <a:endParaRPr lang="sv-SE" sz="1800" dirty="0" smtClean="0"/>
                    </a:p>
                    <a:p>
                      <a:endParaRPr lang="sv-SE" sz="1800" dirty="0" smtClean="0"/>
                    </a:p>
                    <a:p>
                      <a:endParaRPr lang="sv-SE" sz="1800" dirty="0" smtClean="0"/>
                    </a:p>
                    <a:p>
                      <a:endParaRPr lang="sv-SE" sz="1800" dirty="0" smtClean="0"/>
                    </a:p>
                    <a:p>
                      <a:endParaRPr lang="sv-SE" sz="1800" dirty="0" smtClean="0"/>
                    </a:p>
                    <a:p>
                      <a:endParaRPr lang="sv-S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899433"/>
            <a:ext cx="321945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926136"/>
            <a:ext cx="321945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071134"/>
            <a:ext cx="1080120" cy="1238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152" y="5106100"/>
            <a:ext cx="1069082" cy="1225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Bildobjekt 7" descr="för pptresentation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92280" y="6093296"/>
            <a:ext cx="1657350" cy="6000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0300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l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04981601"/>
              </p:ext>
            </p:extLst>
          </p:nvPr>
        </p:nvGraphicFramePr>
        <p:xfrm>
          <a:off x="-1" y="188640"/>
          <a:ext cx="9144002" cy="648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2"/>
              </a:tblGrid>
              <a:tr h="1088599">
                <a:tc>
                  <a:txBody>
                    <a:bodyPr/>
                    <a:lstStyle/>
                    <a:p>
                      <a:r>
                        <a:rPr lang="sv-SE" sz="2400" dirty="0" err="1" smtClean="0"/>
                        <a:t>ProfilGate</a:t>
                      </a:r>
                      <a:r>
                        <a:rPr lang="sv-SE" sz="2400" dirty="0" smtClean="0"/>
                        <a:t>®</a:t>
                      </a:r>
                    </a:p>
                    <a:p>
                      <a:r>
                        <a:rPr lang="sv-SE" sz="1800" dirty="0" smtClean="0"/>
                        <a:t>Om teknologin</a:t>
                      </a:r>
                    </a:p>
                    <a:p>
                      <a:endParaRPr lang="sv-SE" sz="1800" dirty="0" smtClean="0"/>
                    </a:p>
                  </a:txBody>
                  <a:tcPr/>
                </a:tc>
              </a:tr>
              <a:tr h="5392121">
                <a:tc>
                  <a:txBody>
                    <a:bodyPr/>
                    <a:lstStyle/>
                    <a:p>
                      <a:endParaRPr lang="sv-SE" sz="1800" dirty="0" smtClean="0"/>
                    </a:p>
                    <a:p>
                      <a:endParaRPr lang="sv-SE" sz="1800" dirty="0" smtClean="0"/>
                    </a:p>
                    <a:p>
                      <a:endParaRPr lang="sv-SE" sz="1800" dirty="0" smtClean="0"/>
                    </a:p>
                    <a:p>
                      <a:endParaRPr lang="sv-SE" sz="1800" dirty="0" smtClean="0"/>
                    </a:p>
                    <a:p>
                      <a:endParaRPr lang="sv-SE" sz="1800" dirty="0" smtClean="0"/>
                    </a:p>
                    <a:p>
                      <a:endParaRPr lang="sv-SE" sz="1800" dirty="0" smtClean="0"/>
                    </a:p>
                    <a:p>
                      <a:endParaRPr lang="sv-SE" sz="1800" dirty="0" smtClean="0"/>
                    </a:p>
                    <a:p>
                      <a:endParaRPr lang="sv-SE" sz="1800" dirty="0" smtClean="0"/>
                    </a:p>
                    <a:p>
                      <a:endParaRPr lang="sv-SE" sz="1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Bildobjekt 11" descr="för pptresentatio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6093296"/>
            <a:ext cx="1657350" cy="600075"/>
          </a:xfrm>
          <a:prstGeom prst="rect">
            <a:avLst/>
          </a:prstGeom>
        </p:spPr>
      </p:pic>
      <p:pic>
        <p:nvPicPr>
          <p:cNvPr id="9" name="Bildobjekt 8" descr="BuersteSwitch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254" y="1412776"/>
            <a:ext cx="9176241" cy="4608512"/>
          </a:xfrm>
          <a:prstGeom prst="rect">
            <a:avLst/>
          </a:prstGeom>
        </p:spPr>
      </p:pic>
      <p:pic>
        <p:nvPicPr>
          <p:cNvPr id="10" name="Bildobjekt 9" descr="1Buerste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0228" y="4687788"/>
            <a:ext cx="1333500" cy="1333500"/>
          </a:xfrm>
          <a:prstGeom prst="rect">
            <a:avLst/>
          </a:prstGeom>
        </p:spPr>
      </p:pic>
      <p:pic>
        <p:nvPicPr>
          <p:cNvPr id="17" name="Bildobjekt 16" descr="2Dachfor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78460" y="4687788"/>
            <a:ext cx="1333500" cy="1333500"/>
          </a:xfrm>
          <a:prstGeom prst="rect">
            <a:avLst/>
          </a:prstGeom>
        </p:spPr>
      </p:pic>
      <p:pic>
        <p:nvPicPr>
          <p:cNvPr id="18" name="Bildobjekt 17" descr="3Materia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92280" y="4687788"/>
            <a:ext cx="1333500" cy="1333500"/>
          </a:xfrm>
          <a:prstGeom prst="rect">
            <a:avLst/>
          </a:prstGeom>
        </p:spPr>
      </p:pic>
      <p:pic>
        <p:nvPicPr>
          <p:cNvPr id="19" name="Bildobjekt 18" descr="4Profilform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966692" y="4687788"/>
            <a:ext cx="1333500" cy="1333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0300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l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04981601"/>
              </p:ext>
            </p:extLst>
          </p:nvPr>
        </p:nvGraphicFramePr>
        <p:xfrm>
          <a:off x="-1" y="188640"/>
          <a:ext cx="9144001" cy="648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1"/>
              </a:tblGrid>
              <a:tr h="1264399">
                <a:tc>
                  <a:txBody>
                    <a:bodyPr/>
                    <a:lstStyle/>
                    <a:p>
                      <a:r>
                        <a:rPr lang="sv-SE" sz="2400" dirty="0" err="1" smtClean="0"/>
                        <a:t>ProfilGate</a:t>
                      </a:r>
                      <a:r>
                        <a:rPr lang="sv-SE" sz="2400" dirty="0" smtClean="0"/>
                        <a:t>®</a:t>
                      </a:r>
                    </a:p>
                    <a:p>
                      <a:r>
                        <a:rPr lang="sv-SE" sz="1800" dirty="0" smtClean="0"/>
                        <a:t>Patenterad</a:t>
                      </a:r>
                      <a:r>
                        <a:rPr lang="sv-SE" sz="1800" baseline="0" dirty="0" smtClean="0"/>
                        <a:t> teknologi</a:t>
                      </a:r>
                      <a:endParaRPr lang="sv-SE" sz="1800" dirty="0"/>
                    </a:p>
                  </a:txBody>
                  <a:tcPr/>
                </a:tc>
              </a:tr>
              <a:tr h="5216321"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Bildobjekt 11" descr="för pptresentatio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6093296"/>
            <a:ext cx="1657350" cy="600075"/>
          </a:xfrm>
          <a:prstGeom prst="rect">
            <a:avLst/>
          </a:prstGeom>
        </p:spPr>
      </p:pic>
      <p:pic>
        <p:nvPicPr>
          <p:cNvPr id="6" name="Bildobjekt 5" descr="Prinzip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1628800"/>
            <a:ext cx="2160240" cy="2160240"/>
          </a:xfrm>
          <a:prstGeom prst="rect">
            <a:avLst/>
          </a:prstGeom>
        </p:spPr>
      </p:pic>
      <p:pic>
        <p:nvPicPr>
          <p:cNvPr id="8" name="Bildobjekt 7" descr="Switcher01_cu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24250" y="1628800"/>
            <a:ext cx="5619750" cy="4305300"/>
          </a:xfrm>
          <a:prstGeom prst="rect">
            <a:avLst/>
          </a:prstGeom>
        </p:spPr>
      </p:pic>
      <p:sp>
        <p:nvSpPr>
          <p:cNvPr id="10" name="textruta 9"/>
          <p:cNvSpPr txBox="1"/>
          <p:nvPr/>
        </p:nvSpPr>
        <p:spPr>
          <a:xfrm>
            <a:off x="467544" y="3738518"/>
            <a:ext cx="24824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Patent PCT/EP2009/000375</a:t>
            </a:r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240300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l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04981601"/>
              </p:ext>
            </p:extLst>
          </p:nvPr>
        </p:nvGraphicFramePr>
        <p:xfrm>
          <a:off x="1" y="188640"/>
          <a:ext cx="9144000" cy="648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1931995">
                <a:tc gridSpan="3">
                  <a:txBody>
                    <a:bodyPr/>
                    <a:lstStyle/>
                    <a:p>
                      <a:r>
                        <a:rPr lang="sv-SE" sz="2400" dirty="0" err="1" smtClean="0"/>
                        <a:t>ProfilGate</a:t>
                      </a:r>
                      <a:r>
                        <a:rPr lang="sv-SE" sz="2400" dirty="0" smtClean="0"/>
                        <a:t>®</a:t>
                      </a:r>
                    </a:p>
                    <a:p>
                      <a:r>
                        <a:rPr lang="sv-SE" sz="1800" dirty="0" smtClean="0"/>
                        <a:t>Hjulrengöring</a:t>
                      </a:r>
                    </a:p>
                    <a:p>
                      <a:r>
                        <a:rPr lang="sv-SE" sz="1800" dirty="0" smtClean="0"/>
                        <a:t>Nedsänkt</a:t>
                      </a:r>
                      <a:r>
                        <a:rPr lang="sv-SE" sz="1800" baseline="0" dirty="0" smtClean="0"/>
                        <a:t> eller upphöjt montage</a:t>
                      </a:r>
                      <a:r>
                        <a:rPr lang="sv-SE" sz="1800" dirty="0" smtClean="0"/>
                        <a:t/>
                      </a:r>
                      <a:br>
                        <a:rPr lang="sv-SE" sz="1800" dirty="0" smtClean="0"/>
                      </a:br>
                      <a:endParaRPr lang="sv-SE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  <a:tr h="4548725">
                <a:tc>
                  <a:txBody>
                    <a:bodyPr/>
                    <a:lstStyle/>
                    <a:p>
                      <a:endParaRPr lang="sv-SE" sz="1800" dirty="0" smtClean="0"/>
                    </a:p>
                    <a:p>
                      <a:endParaRPr lang="sv-SE" sz="1800" dirty="0" smtClean="0"/>
                    </a:p>
                    <a:p>
                      <a:endParaRPr lang="sv-SE" sz="1800" dirty="0" smtClean="0"/>
                    </a:p>
                    <a:p>
                      <a:endParaRPr lang="sv-SE" sz="1800" dirty="0" smtClean="0"/>
                    </a:p>
                    <a:p>
                      <a:endParaRPr lang="sv-SE" sz="1800" dirty="0" smtClean="0"/>
                    </a:p>
                    <a:p>
                      <a:endParaRPr lang="sv-SE" sz="1800" dirty="0" smtClean="0"/>
                    </a:p>
                    <a:p>
                      <a:endParaRPr lang="sv-SE" sz="1800" dirty="0" smtClean="0"/>
                    </a:p>
                    <a:p>
                      <a:endParaRPr lang="sv-SE" sz="1800" dirty="0" smtClean="0"/>
                    </a:p>
                    <a:p>
                      <a:endParaRPr lang="sv-S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Bildobjekt 8" descr="IMG_69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2492896"/>
            <a:ext cx="2088232" cy="2784310"/>
          </a:xfrm>
          <a:prstGeom prst="rect">
            <a:avLst/>
          </a:prstGeom>
        </p:spPr>
      </p:pic>
      <p:pic>
        <p:nvPicPr>
          <p:cNvPr id="11" name="Bildobjekt 10" descr="Reinhausen Regenbur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81276" y="3212976"/>
            <a:ext cx="2783212" cy="2088232"/>
          </a:xfrm>
          <a:prstGeom prst="rect">
            <a:avLst/>
          </a:prstGeom>
        </p:spPr>
      </p:pic>
      <p:pic>
        <p:nvPicPr>
          <p:cNvPr id="12" name="Bildobjekt 11" descr="för pptresentation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92280" y="6093296"/>
            <a:ext cx="1657350" cy="600075"/>
          </a:xfrm>
          <a:prstGeom prst="rect">
            <a:avLst/>
          </a:prstGeom>
        </p:spPr>
      </p:pic>
      <p:pic>
        <p:nvPicPr>
          <p:cNvPr id="13" name="Bildobjekt 12" descr="DSCN2028.klei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5523" y="3212976"/>
            <a:ext cx="2784309" cy="20882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0300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l 6"/>
          <p:cNvGraphicFramePr>
            <a:graphicFrameLocks noGrp="1"/>
          </p:cNvGraphicFramePr>
          <p:nvPr/>
        </p:nvGraphicFramePr>
        <p:xfrm>
          <a:off x="0" y="260648"/>
          <a:ext cx="9144000" cy="6408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1243593">
                <a:tc>
                  <a:txBody>
                    <a:bodyPr/>
                    <a:lstStyle/>
                    <a:p>
                      <a:pPr algn="ctr"/>
                      <a:r>
                        <a:rPr lang="sv-SE" sz="4400" dirty="0" smtClean="0"/>
                        <a:t>Fördelar</a:t>
                      </a:r>
                      <a:endParaRPr lang="sv-SE" sz="4400" dirty="0"/>
                    </a:p>
                  </a:txBody>
                  <a:tcPr/>
                </a:tc>
              </a:tr>
              <a:tr h="5165119">
                <a:tc>
                  <a:txBody>
                    <a:bodyPr/>
                    <a:lstStyle/>
                    <a:p>
                      <a:endParaRPr lang="sv-SE" sz="1800" dirty="0" smtClean="0"/>
                    </a:p>
                    <a:p>
                      <a:endParaRPr lang="sv-SE" sz="1800" dirty="0" smtClean="0"/>
                    </a:p>
                    <a:p>
                      <a:endParaRPr lang="sv-SE" sz="1800" dirty="0" smtClean="0"/>
                    </a:p>
                    <a:p>
                      <a:endParaRPr lang="sv-SE" sz="1800" dirty="0" smtClean="0"/>
                    </a:p>
                    <a:p>
                      <a:endParaRPr lang="sv-SE" sz="1800" dirty="0" smtClean="0"/>
                    </a:p>
                    <a:p>
                      <a:endParaRPr lang="sv-SE" sz="1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Bildobjekt 7" descr="för pptresentatio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6093296"/>
            <a:ext cx="1657350" cy="600075"/>
          </a:xfrm>
          <a:prstGeom prst="rect">
            <a:avLst/>
          </a:prstGeom>
        </p:spPr>
      </p:pic>
      <p:sp>
        <p:nvSpPr>
          <p:cNvPr id="5" name="Platshållare för innehåll 2"/>
          <p:cNvSpPr txBox="1">
            <a:spLocks/>
          </p:cNvSpPr>
          <p:nvPr/>
        </p:nvSpPr>
        <p:spPr bwMode="auto">
          <a:xfrm>
            <a:off x="467544" y="1556792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49" tIns="45277" rIns="90549" bIns="45277" numCol="1" anchor="t" anchorCtr="0" compatLnSpc="1">
            <a:prstTxWarp prst="textNoShape">
              <a:avLst/>
            </a:prstTxWarp>
          </a:bodyPr>
          <a:lstStyle/>
          <a:p>
            <a:pPr marL="339681" marR="0" lvl="0" indent="-339681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sv-S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39681" marR="0" lvl="0" indent="-339681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sv-S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525963"/>
          </a:xfrm>
        </p:spPr>
        <p:txBody>
          <a:bodyPr/>
          <a:lstStyle/>
          <a:p>
            <a:r>
              <a:rPr lang="sv-SE" dirty="0" smtClean="0"/>
              <a:t>Minskad spridning av smuts</a:t>
            </a:r>
          </a:p>
          <a:p>
            <a:r>
              <a:rPr lang="sv-SE" dirty="0" smtClean="0"/>
              <a:t>Minskade städkostnader</a:t>
            </a:r>
          </a:p>
          <a:p>
            <a:r>
              <a:rPr lang="sv-SE" dirty="0" smtClean="0"/>
              <a:t>Minskad risk för kvalitetsbrister</a:t>
            </a:r>
          </a:p>
          <a:p>
            <a:r>
              <a:rPr lang="sv-SE" dirty="0" smtClean="0"/>
              <a:t>Minskad risk för produktionsstörningar</a:t>
            </a:r>
          </a:p>
          <a:p>
            <a:r>
              <a:rPr lang="sv-SE" dirty="0" smtClean="0"/>
              <a:t>Minskat slitage på golv</a:t>
            </a:r>
          </a:p>
          <a:p>
            <a:r>
              <a:rPr lang="sv-SE" dirty="0" smtClean="0"/>
              <a:t>Förbättrad arbetsmiljö.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l 6"/>
          <p:cNvGraphicFramePr>
            <a:graphicFrameLocks noGrp="1"/>
          </p:cNvGraphicFramePr>
          <p:nvPr/>
        </p:nvGraphicFramePr>
        <p:xfrm>
          <a:off x="0" y="260648"/>
          <a:ext cx="9144000" cy="6408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1243593">
                <a:tc>
                  <a:txBody>
                    <a:bodyPr/>
                    <a:lstStyle/>
                    <a:p>
                      <a:pPr algn="ctr"/>
                      <a:r>
                        <a:rPr lang="sv-SE" sz="4400" dirty="0" smtClean="0"/>
                        <a:t>Städning oftast lösningen</a:t>
                      </a:r>
                      <a:endParaRPr lang="sv-SE" sz="4400" dirty="0"/>
                    </a:p>
                  </a:txBody>
                  <a:tcPr/>
                </a:tc>
              </a:tr>
              <a:tr h="5165119">
                <a:tc>
                  <a:txBody>
                    <a:bodyPr/>
                    <a:lstStyle/>
                    <a:p>
                      <a:endParaRPr lang="sv-SE" sz="1800" dirty="0" smtClean="0"/>
                    </a:p>
                    <a:p>
                      <a:endParaRPr lang="sv-SE" sz="1800" dirty="0" smtClean="0"/>
                    </a:p>
                    <a:p>
                      <a:endParaRPr lang="sv-SE" sz="1800" dirty="0" smtClean="0"/>
                    </a:p>
                    <a:p>
                      <a:endParaRPr lang="sv-SE" sz="1800" dirty="0" smtClean="0"/>
                    </a:p>
                    <a:p>
                      <a:endParaRPr lang="sv-SE" sz="1800" dirty="0" smtClean="0"/>
                    </a:p>
                    <a:p>
                      <a:endParaRPr lang="sv-SE" sz="1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Bildobjekt 7" descr="för pptresentatio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6093296"/>
            <a:ext cx="1657350" cy="600075"/>
          </a:xfrm>
          <a:prstGeom prst="rect">
            <a:avLst/>
          </a:prstGeom>
        </p:spPr>
      </p:pic>
      <p:graphicFrame>
        <p:nvGraphicFramePr>
          <p:cNvPr id="10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880130094"/>
              </p:ext>
            </p:extLst>
          </p:nvPr>
        </p:nvGraphicFramePr>
        <p:xfrm>
          <a:off x="457200" y="1916833"/>
          <a:ext cx="8229600" cy="2304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1" name="Diagram 10"/>
          <p:cNvGraphicFramePr/>
          <p:nvPr/>
        </p:nvGraphicFramePr>
        <p:xfrm>
          <a:off x="323528" y="3717032"/>
          <a:ext cx="8496944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l 6"/>
          <p:cNvGraphicFramePr>
            <a:graphicFrameLocks noGrp="1"/>
          </p:cNvGraphicFramePr>
          <p:nvPr/>
        </p:nvGraphicFramePr>
        <p:xfrm>
          <a:off x="0" y="260648"/>
          <a:ext cx="9144000" cy="6408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1243593">
                <a:tc>
                  <a:txBody>
                    <a:bodyPr/>
                    <a:lstStyle/>
                    <a:p>
                      <a:pPr algn="ctr"/>
                      <a:r>
                        <a:rPr lang="sv-SE" sz="4400" dirty="0" smtClean="0"/>
                        <a:t>Städning oftast lösningen</a:t>
                      </a:r>
                      <a:endParaRPr lang="sv-SE" sz="4400" dirty="0"/>
                    </a:p>
                  </a:txBody>
                  <a:tcPr/>
                </a:tc>
              </a:tr>
              <a:tr h="5165119">
                <a:tc>
                  <a:txBody>
                    <a:bodyPr/>
                    <a:lstStyle/>
                    <a:p>
                      <a:endParaRPr lang="sv-SE" sz="1800" dirty="0" smtClean="0"/>
                    </a:p>
                    <a:p>
                      <a:endParaRPr lang="sv-SE" sz="1800" dirty="0" smtClean="0"/>
                    </a:p>
                    <a:p>
                      <a:endParaRPr lang="sv-SE" sz="1800" dirty="0" smtClean="0"/>
                    </a:p>
                    <a:p>
                      <a:endParaRPr lang="sv-SE" sz="1800" dirty="0" smtClean="0"/>
                    </a:p>
                    <a:p>
                      <a:endParaRPr lang="sv-SE" sz="1800" dirty="0" smtClean="0"/>
                    </a:p>
                    <a:p>
                      <a:endParaRPr lang="sv-SE" sz="1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Bildobjekt 7" descr="för pptresentatio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6093296"/>
            <a:ext cx="1657350" cy="600075"/>
          </a:xfrm>
          <a:prstGeom prst="rect">
            <a:avLst/>
          </a:prstGeom>
        </p:spPr>
      </p:pic>
      <p:graphicFrame>
        <p:nvGraphicFramePr>
          <p:cNvPr id="10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880130094"/>
              </p:ext>
            </p:extLst>
          </p:nvPr>
        </p:nvGraphicFramePr>
        <p:xfrm>
          <a:off x="457200" y="1916833"/>
          <a:ext cx="8229600" cy="2304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323528" y="3717032"/>
          <a:ext cx="8496944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l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04981601"/>
              </p:ext>
            </p:extLst>
          </p:nvPr>
        </p:nvGraphicFramePr>
        <p:xfrm>
          <a:off x="-1" y="188640"/>
          <a:ext cx="9144001" cy="648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1"/>
              </a:tblGrid>
              <a:tr h="1498529">
                <a:tc>
                  <a:txBody>
                    <a:bodyPr/>
                    <a:lstStyle/>
                    <a:p>
                      <a:r>
                        <a:rPr lang="sv-SE" sz="2400" dirty="0" err="1" smtClean="0"/>
                        <a:t>ProfilGate</a:t>
                      </a:r>
                      <a:r>
                        <a:rPr lang="sv-SE" sz="2400" dirty="0" smtClean="0"/>
                        <a:t>®</a:t>
                      </a:r>
                    </a:p>
                    <a:p>
                      <a:r>
                        <a:rPr lang="sv-SE" sz="1800" dirty="0" smtClean="0"/>
                        <a:t>Case scenario</a:t>
                      </a:r>
                    </a:p>
                    <a:p>
                      <a:r>
                        <a:rPr lang="sv-SE" sz="1800" dirty="0" smtClean="0"/>
                        <a:t>Test </a:t>
                      </a:r>
                      <a:r>
                        <a:rPr lang="sv-SE" sz="1800" dirty="0" err="1" smtClean="0"/>
                        <a:t>field</a:t>
                      </a:r>
                      <a:r>
                        <a:rPr lang="sv-SE" sz="1800" dirty="0" smtClean="0"/>
                        <a:t>: AUDI </a:t>
                      </a:r>
                      <a:r>
                        <a:rPr lang="sv-SE" sz="1800" dirty="0" err="1" smtClean="0"/>
                        <a:t>Ingolstad</a:t>
                      </a:r>
                      <a:r>
                        <a:rPr lang="sv-SE" sz="1800" dirty="0" smtClean="0"/>
                        <a:t>, </a:t>
                      </a:r>
                      <a:r>
                        <a:rPr lang="sv-SE" sz="1800" dirty="0" err="1" smtClean="0"/>
                        <a:t>Germany</a:t>
                      </a:r>
                      <a:r>
                        <a:rPr lang="sv-SE" sz="1800" dirty="0" smtClean="0"/>
                        <a:t>. Winter 2010.</a:t>
                      </a:r>
                    </a:p>
                    <a:p>
                      <a:r>
                        <a:rPr lang="sv-SE" sz="1800" dirty="0" smtClean="0"/>
                        <a:t>Traffic:	</a:t>
                      </a:r>
                      <a:r>
                        <a:rPr lang="sv-SE" sz="1800" baseline="0" dirty="0" smtClean="0"/>
                        <a:t> 300 </a:t>
                      </a:r>
                      <a:r>
                        <a:rPr lang="sv-SE" sz="1800" baseline="0" dirty="0" err="1" smtClean="0"/>
                        <a:t>movements</a:t>
                      </a:r>
                      <a:r>
                        <a:rPr lang="sv-SE" sz="1800" baseline="0" dirty="0" smtClean="0"/>
                        <a:t> per </a:t>
                      </a:r>
                      <a:r>
                        <a:rPr lang="sv-SE" sz="1800" baseline="0" dirty="0" err="1" smtClean="0"/>
                        <a:t>day</a:t>
                      </a:r>
                      <a:endParaRPr lang="sv-SE" sz="1800" dirty="0" smtClean="0"/>
                    </a:p>
                  </a:txBody>
                  <a:tcPr/>
                </a:tc>
              </a:tr>
              <a:tr h="4982191">
                <a:tc>
                  <a:txBody>
                    <a:bodyPr/>
                    <a:lstStyle/>
                    <a:p>
                      <a:endParaRPr lang="sv-SE" sz="1800" dirty="0" smtClean="0"/>
                    </a:p>
                    <a:p>
                      <a:endParaRPr lang="sv-SE" sz="1800" dirty="0" smtClean="0"/>
                    </a:p>
                    <a:p>
                      <a:endParaRPr lang="sv-SE" sz="1800" dirty="0" smtClean="0"/>
                    </a:p>
                    <a:p>
                      <a:endParaRPr lang="sv-SE" sz="1800" dirty="0" smtClean="0"/>
                    </a:p>
                    <a:p>
                      <a:endParaRPr lang="sv-SE" sz="1800" dirty="0" smtClean="0"/>
                    </a:p>
                    <a:p>
                      <a:endParaRPr lang="sv-SE" sz="1800" dirty="0" smtClean="0"/>
                    </a:p>
                    <a:p>
                      <a:endParaRPr lang="sv-SE" sz="1800" dirty="0" smtClean="0"/>
                    </a:p>
                    <a:p>
                      <a:endParaRPr lang="sv-SE" sz="1800" dirty="0" smtClean="0"/>
                    </a:p>
                    <a:p>
                      <a:endParaRPr lang="sv-SE" sz="1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/>
          <a:srcRect b="9934"/>
          <a:stretch>
            <a:fillRect/>
          </a:stretch>
        </p:blipFill>
        <p:spPr bwMode="auto">
          <a:xfrm>
            <a:off x="611560" y="1772816"/>
            <a:ext cx="7485480" cy="47744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2" name="Bildobjekt 11" descr="för pptresentation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2280" y="6093296"/>
            <a:ext cx="1657350" cy="6000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0300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l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04981601"/>
              </p:ext>
            </p:extLst>
          </p:nvPr>
        </p:nvGraphicFramePr>
        <p:xfrm>
          <a:off x="-1" y="188640"/>
          <a:ext cx="9144000" cy="648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52121"/>
                <a:gridCol w="3491879"/>
              </a:tblGrid>
              <a:tr h="1498529">
                <a:tc gridSpan="2">
                  <a:txBody>
                    <a:bodyPr/>
                    <a:lstStyle/>
                    <a:p>
                      <a:r>
                        <a:rPr lang="sv-SE" sz="2400" dirty="0" err="1" smtClean="0"/>
                        <a:t>ProfilGate</a:t>
                      </a:r>
                      <a:r>
                        <a:rPr lang="sv-SE" sz="2400" dirty="0" smtClean="0"/>
                        <a:t>®</a:t>
                      </a:r>
                    </a:p>
                    <a:p>
                      <a:r>
                        <a:rPr lang="sv-SE" sz="1800" dirty="0" smtClean="0"/>
                        <a:t>Case scenario</a:t>
                      </a:r>
                    </a:p>
                    <a:p>
                      <a:r>
                        <a:rPr lang="sv-SE" sz="1800" dirty="0" smtClean="0"/>
                        <a:t>Test </a:t>
                      </a:r>
                      <a:r>
                        <a:rPr lang="sv-SE" sz="1800" dirty="0" err="1" smtClean="0"/>
                        <a:t>field</a:t>
                      </a:r>
                      <a:r>
                        <a:rPr lang="sv-SE" sz="1800" dirty="0" smtClean="0"/>
                        <a:t>: AUDI </a:t>
                      </a:r>
                      <a:r>
                        <a:rPr lang="sv-SE" sz="1800" dirty="0" err="1" smtClean="0"/>
                        <a:t>Ingolstad</a:t>
                      </a:r>
                      <a:r>
                        <a:rPr lang="sv-SE" sz="1800" dirty="0" smtClean="0"/>
                        <a:t>, </a:t>
                      </a:r>
                      <a:r>
                        <a:rPr lang="sv-SE" sz="1800" dirty="0" err="1" smtClean="0"/>
                        <a:t>Germany</a:t>
                      </a:r>
                      <a:r>
                        <a:rPr lang="sv-SE" sz="1800" dirty="0" smtClean="0"/>
                        <a:t>. Winter 2010.</a:t>
                      </a:r>
                    </a:p>
                    <a:p>
                      <a:r>
                        <a:rPr lang="sv-SE" sz="1800" dirty="0" smtClean="0"/>
                        <a:t>Traffic:	</a:t>
                      </a:r>
                      <a:r>
                        <a:rPr lang="sv-SE" sz="1800" baseline="0" dirty="0" smtClean="0"/>
                        <a:t> 300 </a:t>
                      </a:r>
                      <a:r>
                        <a:rPr lang="sv-SE" sz="1800" baseline="0" dirty="0" err="1" smtClean="0"/>
                        <a:t>movements</a:t>
                      </a:r>
                      <a:r>
                        <a:rPr lang="sv-SE" sz="1800" baseline="0" dirty="0" smtClean="0"/>
                        <a:t> per </a:t>
                      </a:r>
                      <a:r>
                        <a:rPr lang="sv-SE" sz="1800" baseline="0" dirty="0" err="1" smtClean="0"/>
                        <a:t>day</a:t>
                      </a:r>
                      <a:endParaRPr lang="sv-SE" sz="18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  <a:tr h="4982191">
                <a:tc>
                  <a:txBody>
                    <a:bodyPr/>
                    <a:lstStyle/>
                    <a:p>
                      <a:endParaRPr lang="sv-SE" sz="1800" dirty="0" smtClean="0"/>
                    </a:p>
                    <a:p>
                      <a:endParaRPr lang="sv-SE" sz="1800" dirty="0" smtClean="0"/>
                    </a:p>
                    <a:p>
                      <a:endParaRPr lang="sv-SE" sz="1800" dirty="0" smtClean="0"/>
                    </a:p>
                    <a:p>
                      <a:endParaRPr lang="sv-SE" sz="1800" dirty="0" smtClean="0"/>
                    </a:p>
                    <a:p>
                      <a:endParaRPr lang="sv-SE" sz="1800" dirty="0" smtClean="0"/>
                    </a:p>
                    <a:p>
                      <a:endParaRPr lang="sv-SE" sz="1800" dirty="0" smtClean="0"/>
                    </a:p>
                    <a:p>
                      <a:endParaRPr lang="sv-SE" sz="1800" dirty="0" smtClean="0"/>
                    </a:p>
                    <a:p>
                      <a:endParaRPr lang="sv-SE" sz="1800" dirty="0" smtClean="0"/>
                    </a:p>
                    <a:p>
                      <a:endParaRPr lang="sv-S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Bildobjekt 11" descr="för pptresentatio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6093296"/>
            <a:ext cx="1657350" cy="600075"/>
          </a:xfrm>
          <a:prstGeom prst="rect">
            <a:avLst/>
          </a:prstGeom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07504" y="1916832"/>
            <a:ext cx="5508104" cy="4464496"/>
          </a:xfrm>
          <a:prstGeom prst="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 lIns="80875" tIns="54679" rIns="80875" bIns="40444"/>
          <a:lstStyle/>
          <a:p>
            <a:pPr algn="ctr" defTabSz="403779" hangingPunct="0">
              <a:lnSpc>
                <a:spcPct val="93000"/>
              </a:lnSpc>
              <a:buClr>
                <a:srgbClr val="000000"/>
              </a:buClr>
              <a:buSzPct val="100000"/>
              <a:tabLst>
                <a:tab pos="0" algn="l"/>
                <a:tab pos="402356" algn="l"/>
                <a:tab pos="806141" algn="l"/>
                <a:tab pos="1209904" algn="l"/>
                <a:tab pos="1613706" algn="l"/>
                <a:tab pos="2017487" algn="l"/>
                <a:tab pos="2421264" algn="l"/>
                <a:tab pos="2825068" algn="l"/>
                <a:tab pos="3228842" algn="l"/>
                <a:tab pos="3632619" algn="l"/>
                <a:tab pos="4036408" algn="l"/>
                <a:tab pos="4440193" algn="l"/>
                <a:tab pos="4843971" algn="l"/>
                <a:tab pos="5247752" algn="l"/>
                <a:tab pos="5651539" algn="l"/>
                <a:tab pos="6055323" algn="l"/>
                <a:tab pos="6459102" algn="l"/>
                <a:tab pos="6862884" algn="l"/>
                <a:tab pos="7266672" algn="l"/>
                <a:tab pos="7670455" algn="l"/>
                <a:tab pos="8074236" algn="l"/>
              </a:tabLst>
            </a:pPr>
            <a:endParaRPr lang="de-DE" b="1" dirty="0" smtClean="0">
              <a:solidFill>
                <a:srgbClr val="000000"/>
              </a:solidFill>
              <a:latin typeface="Arial" charset="0"/>
              <a:cs typeface="Lucida Sans Unicode" charset="0"/>
            </a:endParaRPr>
          </a:p>
        </p:txBody>
      </p:sp>
      <p:sp>
        <p:nvSpPr>
          <p:cNvPr id="16" name="textruta 15"/>
          <p:cNvSpPr txBox="1"/>
          <p:nvPr/>
        </p:nvSpPr>
        <p:spPr>
          <a:xfrm>
            <a:off x="5724127" y="2276872"/>
            <a:ext cx="3312369" cy="2179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03779" hangingPunct="0">
              <a:lnSpc>
                <a:spcPct val="93000"/>
              </a:lnSpc>
              <a:buClr>
                <a:srgbClr val="000000"/>
              </a:buClr>
              <a:buSzPct val="100000"/>
              <a:tabLst>
                <a:tab pos="0" algn="l"/>
                <a:tab pos="402356" algn="l"/>
                <a:tab pos="806141" algn="l"/>
                <a:tab pos="1209904" algn="l"/>
                <a:tab pos="1613706" algn="l"/>
                <a:tab pos="2017487" algn="l"/>
                <a:tab pos="2421264" algn="l"/>
                <a:tab pos="2825068" algn="l"/>
                <a:tab pos="3228842" algn="l"/>
                <a:tab pos="3632619" algn="l"/>
                <a:tab pos="4036408" algn="l"/>
                <a:tab pos="4440193" algn="l"/>
                <a:tab pos="4843971" algn="l"/>
                <a:tab pos="5247752" algn="l"/>
                <a:tab pos="5651539" algn="l"/>
                <a:tab pos="6055323" algn="l"/>
                <a:tab pos="6459102" algn="l"/>
                <a:tab pos="6862884" algn="l"/>
                <a:tab pos="7266672" algn="l"/>
                <a:tab pos="7670455" algn="l"/>
                <a:tab pos="8074236" algn="l"/>
              </a:tabLst>
            </a:pPr>
            <a:r>
              <a:rPr lang="de-DE" sz="2400" dirty="0" err="1" smtClean="0">
                <a:latin typeface="+mj-lt"/>
                <a:cs typeface="Lucida Sans Unicode" charset="0"/>
              </a:rPr>
              <a:t>Significant</a:t>
            </a:r>
            <a:r>
              <a:rPr lang="de-DE" sz="2400" dirty="0" smtClean="0">
                <a:latin typeface="+mj-lt"/>
                <a:cs typeface="Lucida Sans Unicode" charset="0"/>
              </a:rPr>
              <a:t> </a:t>
            </a:r>
            <a:r>
              <a:rPr lang="de-DE" sz="2400" dirty="0" err="1" smtClean="0">
                <a:latin typeface="+mj-lt"/>
                <a:cs typeface="Lucida Sans Unicode" charset="0"/>
              </a:rPr>
              <a:t>amount</a:t>
            </a:r>
            <a:r>
              <a:rPr lang="de-DE" sz="2400" dirty="0" smtClean="0">
                <a:latin typeface="+mj-lt"/>
                <a:cs typeface="Lucida Sans Unicode" charset="0"/>
              </a:rPr>
              <a:t> </a:t>
            </a:r>
            <a:r>
              <a:rPr lang="de-DE" sz="2400" dirty="0" err="1" smtClean="0">
                <a:latin typeface="+mj-lt"/>
                <a:cs typeface="Lucida Sans Unicode" charset="0"/>
              </a:rPr>
              <a:t>of</a:t>
            </a:r>
            <a:r>
              <a:rPr lang="de-DE" sz="2400" dirty="0" smtClean="0">
                <a:latin typeface="+mj-lt"/>
                <a:cs typeface="Lucida Sans Unicode" charset="0"/>
              </a:rPr>
              <a:t> </a:t>
            </a:r>
            <a:r>
              <a:rPr lang="de-DE" sz="2400" dirty="0" err="1" smtClean="0">
                <a:latin typeface="+mj-lt"/>
                <a:cs typeface="Lucida Sans Unicode" charset="0"/>
              </a:rPr>
              <a:t>dirt</a:t>
            </a:r>
            <a:r>
              <a:rPr lang="de-DE" sz="2400" dirty="0" smtClean="0">
                <a:latin typeface="+mj-lt"/>
                <a:cs typeface="Lucida Sans Unicode" charset="0"/>
              </a:rPr>
              <a:t> </a:t>
            </a:r>
            <a:r>
              <a:rPr lang="de-DE" sz="2400" dirty="0" err="1" smtClean="0">
                <a:latin typeface="+mj-lt"/>
                <a:cs typeface="Lucida Sans Unicode" charset="0"/>
              </a:rPr>
              <a:t>captured</a:t>
            </a:r>
            <a:r>
              <a:rPr lang="de-DE" sz="2400" dirty="0" smtClean="0">
                <a:latin typeface="+mj-lt"/>
                <a:cs typeface="Lucida Sans Unicode" charset="0"/>
              </a:rPr>
              <a:t> </a:t>
            </a:r>
            <a:r>
              <a:rPr lang="de-DE" sz="2400" dirty="0" err="1" smtClean="0">
                <a:latin typeface="+mj-lt"/>
                <a:cs typeface="Lucida Sans Unicode" charset="0"/>
              </a:rPr>
              <a:t>already</a:t>
            </a:r>
            <a:r>
              <a:rPr lang="de-DE" sz="2400" dirty="0" smtClean="0">
                <a:latin typeface="+mj-lt"/>
                <a:cs typeface="Lucida Sans Unicode" charset="0"/>
              </a:rPr>
              <a:t> after 3,5 </a:t>
            </a:r>
            <a:r>
              <a:rPr lang="de-DE" sz="2400" dirty="0" err="1" smtClean="0">
                <a:latin typeface="+mj-lt"/>
                <a:cs typeface="Lucida Sans Unicode" charset="0"/>
              </a:rPr>
              <a:t>days</a:t>
            </a:r>
            <a:r>
              <a:rPr lang="de-DE" sz="2400" dirty="0" smtClean="0">
                <a:latin typeface="+mj-lt"/>
                <a:cs typeface="Lucida Sans Unicode" charset="0"/>
              </a:rPr>
              <a:t> </a:t>
            </a:r>
            <a:r>
              <a:rPr lang="de-DE" sz="2400" dirty="0" err="1" smtClean="0">
                <a:latin typeface="+mj-lt"/>
                <a:cs typeface="Lucida Sans Unicode" charset="0"/>
              </a:rPr>
              <a:t>using</a:t>
            </a:r>
            <a:r>
              <a:rPr lang="de-DE" sz="2400" dirty="0" smtClean="0">
                <a:latin typeface="+mj-lt"/>
                <a:cs typeface="Lucida Sans Unicode" charset="0"/>
              </a:rPr>
              <a:t>.</a:t>
            </a:r>
          </a:p>
          <a:p>
            <a:pPr defTabSz="403779" hangingPunct="0">
              <a:lnSpc>
                <a:spcPct val="93000"/>
              </a:lnSpc>
              <a:buClr>
                <a:srgbClr val="000000"/>
              </a:buClr>
              <a:buSzPct val="100000"/>
              <a:tabLst>
                <a:tab pos="0" algn="l"/>
                <a:tab pos="402356" algn="l"/>
                <a:tab pos="806141" algn="l"/>
                <a:tab pos="1209904" algn="l"/>
                <a:tab pos="1613706" algn="l"/>
                <a:tab pos="2017487" algn="l"/>
                <a:tab pos="2421264" algn="l"/>
                <a:tab pos="2825068" algn="l"/>
                <a:tab pos="3228842" algn="l"/>
                <a:tab pos="3632619" algn="l"/>
                <a:tab pos="4036408" algn="l"/>
                <a:tab pos="4440193" algn="l"/>
                <a:tab pos="4843971" algn="l"/>
                <a:tab pos="5247752" algn="l"/>
                <a:tab pos="5651539" algn="l"/>
                <a:tab pos="6055323" algn="l"/>
                <a:tab pos="6459102" algn="l"/>
                <a:tab pos="6862884" algn="l"/>
                <a:tab pos="7266672" algn="l"/>
                <a:tab pos="7670455" algn="l"/>
                <a:tab pos="8074236" algn="l"/>
              </a:tabLst>
            </a:pPr>
            <a:r>
              <a:rPr lang="de-DE" sz="2400" dirty="0" smtClean="0">
                <a:latin typeface="+mj-lt"/>
                <a:cs typeface="Lucida Sans Unicode" charset="0"/>
              </a:rPr>
              <a:t>(</a:t>
            </a:r>
            <a:r>
              <a:rPr lang="de-DE" sz="2400" dirty="0" err="1" smtClean="0">
                <a:latin typeface="+mj-lt"/>
                <a:cs typeface="Lucida Sans Unicode" charset="0"/>
              </a:rPr>
              <a:t>To</a:t>
            </a:r>
            <a:r>
              <a:rPr lang="de-DE" sz="2400" dirty="0" smtClean="0">
                <a:latin typeface="+mj-lt"/>
                <a:cs typeface="Lucida Sans Unicode" charset="0"/>
              </a:rPr>
              <a:t> </a:t>
            </a:r>
            <a:r>
              <a:rPr lang="de-DE" sz="2400" dirty="0" err="1" smtClean="0">
                <a:latin typeface="+mj-lt"/>
                <a:cs typeface="Lucida Sans Unicode" charset="0"/>
              </a:rPr>
              <a:t>be</a:t>
            </a:r>
            <a:r>
              <a:rPr lang="de-DE" sz="2400" dirty="0" smtClean="0">
                <a:latin typeface="+mj-lt"/>
                <a:cs typeface="Lucida Sans Unicode" charset="0"/>
              </a:rPr>
              <a:t> </a:t>
            </a:r>
            <a:r>
              <a:rPr lang="de-DE" sz="2400" dirty="0" err="1" smtClean="0">
                <a:latin typeface="+mj-lt"/>
                <a:cs typeface="Lucida Sans Unicode" charset="0"/>
              </a:rPr>
              <a:t>seen</a:t>
            </a:r>
            <a:r>
              <a:rPr lang="de-DE" sz="2400" dirty="0" smtClean="0">
                <a:latin typeface="+mj-lt"/>
                <a:cs typeface="Lucida Sans Unicode" charset="0"/>
              </a:rPr>
              <a:t> in </a:t>
            </a:r>
            <a:r>
              <a:rPr lang="de-DE" sz="2400" dirty="0" err="1" smtClean="0">
                <a:latin typeface="+mj-lt"/>
                <a:cs typeface="Lucida Sans Unicode" charset="0"/>
              </a:rPr>
              <a:t>the</a:t>
            </a:r>
            <a:r>
              <a:rPr lang="de-DE" sz="2400" dirty="0" smtClean="0">
                <a:latin typeface="+mj-lt"/>
                <a:cs typeface="Lucida Sans Unicode" charset="0"/>
              </a:rPr>
              <a:t> </a:t>
            </a:r>
            <a:r>
              <a:rPr lang="de-DE" sz="2400" dirty="0" err="1" smtClean="0">
                <a:latin typeface="+mj-lt"/>
                <a:cs typeface="Lucida Sans Unicode" charset="0"/>
              </a:rPr>
              <a:t>tray</a:t>
            </a:r>
            <a:r>
              <a:rPr lang="de-DE" sz="2400" dirty="0" smtClean="0">
                <a:latin typeface="+mj-lt"/>
                <a:cs typeface="Lucida Sans Unicode" charset="0"/>
              </a:rPr>
              <a:t>, </a:t>
            </a:r>
            <a:r>
              <a:rPr lang="de-DE" sz="2400" dirty="0" err="1" smtClean="0">
                <a:latin typeface="+mj-lt"/>
                <a:cs typeface="Lucida Sans Unicode" charset="0"/>
              </a:rPr>
              <a:t>when</a:t>
            </a:r>
            <a:r>
              <a:rPr lang="de-DE" sz="2400" dirty="0" smtClean="0">
                <a:latin typeface="+mj-lt"/>
                <a:cs typeface="Lucida Sans Unicode" charset="0"/>
              </a:rPr>
              <a:t> </a:t>
            </a:r>
            <a:r>
              <a:rPr lang="de-DE" sz="2400" dirty="0" err="1" smtClean="0">
                <a:latin typeface="+mj-lt"/>
                <a:cs typeface="Lucida Sans Unicode" charset="0"/>
              </a:rPr>
              <a:t>grid</a:t>
            </a:r>
            <a:r>
              <a:rPr lang="de-DE" sz="2400" dirty="0" smtClean="0">
                <a:latin typeface="+mj-lt"/>
                <a:cs typeface="Lucida Sans Unicode" charset="0"/>
              </a:rPr>
              <a:t> </a:t>
            </a:r>
            <a:r>
              <a:rPr lang="de-DE" sz="2400" dirty="0" err="1" smtClean="0">
                <a:latin typeface="+mj-lt"/>
                <a:cs typeface="Lucida Sans Unicode" charset="0"/>
              </a:rPr>
              <a:t>lifted</a:t>
            </a:r>
            <a:r>
              <a:rPr lang="de-DE" sz="2400" dirty="0" smtClean="0">
                <a:latin typeface="+mj-lt"/>
                <a:cs typeface="Lucida Sans Unicode" charset="0"/>
              </a:rPr>
              <a:t>)</a:t>
            </a:r>
          </a:p>
          <a:p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300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l 6"/>
          <p:cNvGraphicFramePr>
            <a:graphicFrameLocks noGrp="1"/>
          </p:cNvGraphicFramePr>
          <p:nvPr/>
        </p:nvGraphicFramePr>
        <p:xfrm>
          <a:off x="0" y="260648"/>
          <a:ext cx="9144000" cy="6408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1209651">
                <a:tc>
                  <a:txBody>
                    <a:bodyPr/>
                    <a:lstStyle/>
                    <a:p>
                      <a:pPr algn="ctr"/>
                      <a:r>
                        <a:rPr lang="sv-SE" sz="4400" dirty="0" smtClean="0"/>
                        <a:t>Kraven på hygien ökar</a:t>
                      </a:r>
                      <a:endParaRPr lang="sv-SE" sz="4400" dirty="0"/>
                    </a:p>
                  </a:txBody>
                  <a:tcPr/>
                </a:tc>
              </a:tr>
              <a:tr h="5199061">
                <a:tc>
                  <a:txBody>
                    <a:bodyPr/>
                    <a:lstStyle/>
                    <a:p>
                      <a:endParaRPr lang="sv-SE" sz="1800" dirty="0" smtClean="0"/>
                    </a:p>
                    <a:p>
                      <a:endParaRPr lang="sv-SE" sz="1800" dirty="0" smtClean="0"/>
                    </a:p>
                    <a:p>
                      <a:endParaRPr lang="sv-SE" sz="1800" dirty="0" smtClean="0"/>
                    </a:p>
                    <a:p>
                      <a:endParaRPr lang="sv-SE" sz="1800" dirty="0" smtClean="0"/>
                    </a:p>
                    <a:p>
                      <a:endParaRPr lang="sv-SE" sz="1800" dirty="0" smtClean="0"/>
                    </a:p>
                    <a:p>
                      <a:endParaRPr lang="sv-SE" sz="1800" dirty="0" smtClean="0"/>
                    </a:p>
                    <a:p>
                      <a:endParaRPr lang="sv-SE" sz="1800" dirty="0" smtClean="0"/>
                    </a:p>
                    <a:p>
                      <a:endParaRPr lang="sv-SE" sz="1800" dirty="0" smtClean="0"/>
                    </a:p>
                    <a:p>
                      <a:endParaRPr lang="sv-SE" sz="1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Bildobjekt 7" descr="för pptresentatio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6093296"/>
            <a:ext cx="1657350" cy="600075"/>
          </a:xfrm>
          <a:prstGeom prst="rect">
            <a:avLst/>
          </a:prstGeom>
        </p:spPr>
      </p:pic>
      <p:sp>
        <p:nvSpPr>
          <p:cNvPr id="4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525963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sv-SE" dirty="0" smtClean="0"/>
              <a:t>Företagsinterna krav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sv-SE" dirty="0" smtClean="0"/>
              <a:t>Kundkrav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sv-SE" dirty="0" smtClean="0"/>
              <a:t>Myndighetskrav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l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04981601"/>
              </p:ext>
            </p:extLst>
          </p:nvPr>
        </p:nvGraphicFramePr>
        <p:xfrm>
          <a:off x="-1" y="188640"/>
          <a:ext cx="9144000" cy="62702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6057"/>
                <a:gridCol w="4067943"/>
              </a:tblGrid>
              <a:tr h="1440160">
                <a:tc gridSpan="2">
                  <a:txBody>
                    <a:bodyPr/>
                    <a:lstStyle/>
                    <a:p>
                      <a:r>
                        <a:rPr lang="sv-SE" sz="2400" dirty="0" err="1" smtClean="0"/>
                        <a:t>ProfilGate</a:t>
                      </a:r>
                      <a:r>
                        <a:rPr lang="sv-SE" sz="2400" dirty="0" smtClean="0"/>
                        <a:t>®</a:t>
                      </a:r>
                    </a:p>
                    <a:p>
                      <a:r>
                        <a:rPr lang="sv-SE" sz="1800" dirty="0" smtClean="0"/>
                        <a:t>Case scenario</a:t>
                      </a:r>
                    </a:p>
                    <a:p>
                      <a:r>
                        <a:rPr lang="sv-SE" sz="1800" dirty="0" smtClean="0"/>
                        <a:t>Test </a:t>
                      </a:r>
                      <a:r>
                        <a:rPr lang="sv-SE" sz="1800" dirty="0" err="1" smtClean="0"/>
                        <a:t>field</a:t>
                      </a:r>
                      <a:r>
                        <a:rPr lang="sv-SE" sz="1800" dirty="0" smtClean="0"/>
                        <a:t>: AUDI </a:t>
                      </a:r>
                      <a:r>
                        <a:rPr lang="sv-SE" sz="1800" dirty="0" err="1" smtClean="0"/>
                        <a:t>Ingolstad</a:t>
                      </a:r>
                      <a:r>
                        <a:rPr lang="sv-SE" sz="1800" dirty="0" smtClean="0"/>
                        <a:t>, </a:t>
                      </a:r>
                      <a:r>
                        <a:rPr lang="sv-SE" sz="1800" dirty="0" err="1" smtClean="0"/>
                        <a:t>Germany</a:t>
                      </a:r>
                      <a:r>
                        <a:rPr lang="sv-SE" sz="1800" dirty="0" smtClean="0"/>
                        <a:t>. Winter 2010.</a:t>
                      </a:r>
                    </a:p>
                    <a:p>
                      <a:r>
                        <a:rPr lang="sv-SE" sz="1800" dirty="0" smtClean="0"/>
                        <a:t>Traffic:	</a:t>
                      </a:r>
                      <a:r>
                        <a:rPr lang="sv-SE" sz="1800" baseline="0" dirty="0" smtClean="0"/>
                        <a:t> 300 </a:t>
                      </a:r>
                      <a:r>
                        <a:rPr lang="sv-SE" sz="1800" baseline="0" dirty="0" err="1" smtClean="0"/>
                        <a:t>movements</a:t>
                      </a:r>
                      <a:r>
                        <a:rPr lang="sv-SE" sz="1800" baseline="0" dirty="0" smtClean="0"/>
                        <a:t> per </a:t>
                      </a:r>
                      <a:r>
                        <a:rPr lang="sv-SE" sz="1800" baseline="0" dirty="0" err="1" smtClean="0"/>
                        <a:t>day</a:t>
                      </a:r>
                      <a:endParaRPr lang="sv-SE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  <a:tr h="4830087">
                <a:tc>
                  <a:txBody>
                    <a:bodyPr/>
                    <a:lstStyle/>
                    <a:p>
                      <a:endParaRPr lang="sv-SE" sz="1800" dirty="0" smtClean="0"/>
                    </a:p>
                    <a:p>
                      <a:endParaRPr lang="sv-SE" sz="1800" dirty="0" smtClean="0"/>
                    </a:p>
                    <a:p>
                      <a:endParaRPr lang="sv-SE" sz="1800" dirty="0" smtClean="0"/>
                    </a:p>
                    <a:p>
                      <a:endParaRPr lang="sv-SE" sz="1800" dirty="0" smtClean="0"/>
                    </a:p>
                    <a:p>
                      <a:endParaRPr lang="sv-SE" sz="1800" dirty="0" smtClean="0"/>
                    </a:p>
                    <a:p>
                      <a:endParaRPr lang="sv-SE" sz="1800" dirty="0" smtClean="0"/>
                    </a:p>
                    <a:p>
                      <a:endParaRPr lang="sv-SE" sz="1800" dirty="0" smtClean="0"/>
                    </a:p>
                    <a:p>
                      <a:endParaRPr lang="sv-SE" sz="1800" dirty="0" smtClean="0"/>
                    </a:p>
                    <a:p>
                      <a:endParaRPr lang="sv-S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Bildobjekt 11" descr="för pptresentatio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6093296"/>
            <a:ext cx="1657350" cy="600075"/>
          </a:xfrm>
          <a:prstGeom prst="rect">
            <a:avLst/>
          </a:prstGeom>
        </p:spPr>
      </p:pic>
      <p:sp>
        <p:nvSpPr>
          <p:cNvPr id="16" name="textruta 15"/>
          <p:cNvSpPr txBox="1"/>
          <p:nvPr/>
        </p:nvSpPr>
        <p:spPr>
          <a:xfrm>
            <a:off x="5148064" y="1844824"/>
            <a:ext cx="3888432" cy="346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04072" hangingPunct="0">
              <a:lnSpc>
                <a:spcPct val="93000"/>
              </a:lnSpc>
              <a:buClr>
                <a:srgbClr val="000000"/>
              </a:buClr>
              <a:buSzPct val="100000"/>
              <a:tabLst>
                <a:tab pos="0" algn="l"/>
                <a:tab pos="402648" algn="l"/>
                <a:tab pos="806727" algn="l"/>
                <a:tab pos="1210783" algn="l"/>
                <a:tab pos="1614877" algn="l"/>
                <a:tab pos="2018952" algn="l"/>
                <a:tab pos="2423022" algn="l"/>
                <a:tab pos="2827119" algn="l"/>
                <a:tab pos="3231186" algn="l"/>
                <a:tab pos="3635255" algn="l"/>
                <a:tab pos="4039340" algn="l"/>
                <a:tab pos="4443416" algn="l"/>
                <a:tab pos="4847488" algn="l"/>
                <a:tab pos="5251561" algn="l"/>
                <a:tab pos="5655641" algn="l"/>
                <a:tab pos="6059720" algn="l"/>
                <a:tab pos="6463790" algn="l"/>
                <a:tab pos="6867866" algn="l"/>
                <a:tab pos="7271945" algn="l"/>
                <a:tab pos="7676025" algn="l"/>
                <a:tab pos="8080098" algn="l"/>
              </a:tabLst>
            </a:pPr>
            <a:r>
              <a:rPr lang="de-DE" sz="2400" dirty="0" smtClean="0">
                <a:solidFill>
                  <a:srgbClr val="000000"/>
                </a:solidFill>
                <a:latin typeface="+mj-lt"/>
                <a:cs typeface="Lucida Sans Unicode" charset="0"/>
              </a:rPr>
              <a:t>The </a:t>
            </a:r>
            <a:r>
              <a:rPr lang="de-DE" sz="2400" dirty="0" err="1" smtClean="0">
                <a:solidFill>
                  <a:srgbClr val="000000"/>
                </a:solidFill>
                <a:latin typeface="+mj-lt"/>
                <a:cs typeface="Lucida Sans Unicode" charset="0"/>
              </a:rPr>
              <a:t>amount</a:t>
            </a:r>
            <a:r>
              <a:rPr lang="de-DE" sz="2400" dirty="0" smtClean="0">
                <a:solidFill>
                  <a:srgbClr val="000000"/>
                </a:solidFill>
                <a:latin typeface="+mj-lt"/>
                <a:cs typeface="Lucida Sans Unicode" charset="0"/>
              </a:rPr>
              <a:t> </a:t>
            </a:r>
            <a:r>
              <a:rPr lang="de-DE" sz="2400" dirty="0" err="1" smtClean="0">
                <a:solidFill>
                  <a:srgbClr val="000000"/>
                </a:solidFill>
                <a:latin typeface="+mj-lt"/>
                <a:cs typeface="Lucida Sans Unicode" charset="0"/>
              </a:rPr>
              <a:t>of</a:t>
            </a:r>
            <a:r>
              <a:rPr lang="de-DE" sz="2400" dirty="0" smtClean="0">
                <a:solidFill>
                  <a:srgbClr val="000000"/>
                </a:solidFill>
                <a:latin typeface="+mj-lt"/>
                <a:cs typeface="Lucida Sans Unicode" charset="0"/>
              </a:rPr>
              <a:t> </a:t>
            </a:r>
            <a:r>
              <a:rPr lang="de-DE" sz="2400" dirty="0" err="1" smtClean="0">
                <a:solidFill>
                  <a:srgbClr val="000000"/>
                </a:solidFill>
                <a:latin typeface="+mj-lt"/>
                <a:cs typeface="Lucida Sans Unicode" charset="0"/>
              </a:rPr>
              <a:t>dirt</a:t>
            </a:r>
            <a:r>
              <a:rPr lang="de-DE" sz="2400" dirty="0" smtClean="0">
                <a:solidFill>
                  <a:srgbClr val="000000"/>
                </a:solidFill>
                <a:latin typeface="+mj-lt"/>
                <a:cs typeface="Lucida Sans Unicode" charset="0"/>
              </a:rPr>
              <a:t> </a:t>
            </a:r>
            <a:r>
              <a:rPr lang="de-DE" sz="2400" dirty="0" err="1" smtClean="0">
                <a:solidFill>
                  <a:srgbClr val="000000"/>
                </a:solidFill>
                <a:latin typeface="+mj-lt"/>
                <a:cs typeface="Lucida Sans Unicode" charset="0"/>
              </a:rPr>
              <a:t>captured</a:t>
            </a:r>
            <a:r>
              <a:rPr lang="de-DE" sz="2400" dirty="0" smtClean="0">
                <a:solidFill>
                  <a:srgbClr val="000000"/>
                </a:solidFill>
                <a:latin typeface="+mj-lt"/>
                <a:cs typeface="Lucida Sans Unicode" charset="0"/>
              </a:rPr>
              <a:t> </a:t>
            </a:r>
            <a:r>
              <a:rPr lang="de-DE" sz="2400" dirty="0" err="1" smtClean="0">
                <a:solidFill>
                  <a:srgbClr val="000000"/>
                </a:solidFill>
                <a:latin typeface="+mj-lt"/>
                <a:cs typeface="Lucida Sans Unicode" charset="0"/>
              </a:rPr>
              <a:t>by</a:t>
            </a:r>
            <a:r>
              <a:rPr lang="de-DE" sz="2400" dirty="0" smtClean="0">
                <a:solidFill>
                  <a:srgbClr val="000000"/>
                </a:solidFill>
                <a:latin typeface="+mj-lt"/>
                <a:cs typeface="Lucida Sans Unicode" charset="0"/>
              </a:rPr>
              <a:t> ProfilGate in </a:t>
            </a:r>
            <a:r>
              <a:rPr lang="de-DE" sz="2400" dirty="0" err="1" smtClean="0">
                <a:solidFill>
                  <a:srgbClr val="000000"/>
                </a:solidFill>
                <a:latin typeface="+mj-lt"/>
                <a:cs typeface="Lucida Sans Unicode" charset="0"/>
              </a:rPr>
              <a:t>the</a:t>
            </a:r>
            <a:r>
              <a:rPr lang="de-DE" sz="2400" dirty="0" smtClean="0">
                <a:solidFill>
                  <a:srgbClr val="000000"/>
                </a:solidFill>
                <a:latin typeface="+mj-lt"/>
                <a:cs typeface="Lucida Sans Unicode" charset="0"/>
              </a:rPr>
              <a:t> </a:t>
            </a:r>
            <a:r>
              <a:rPr lang="de-DE" sz="2400" dirty="0" err="1" smtClean="0">
                <a:solidFill>
                  <a:srgbClr val="000000"/>
                </a:solidFill>
                <a:latin typeface="+mj-lt"/>
                <a:cs typeface="Lucida Sans Unicode" charset="0"/>
              </a:rPr>
              <a:t>period</a:t>
            </a:r>
            <a:r>
              <a:rPr lang="de-DE" sz="2400" dirty="0" smtClean="0">
                <a:solidFill>
                  <a:srgbClr val="000000"/>
                </a:solidFill>
                <a:latin typeface="+mj-lt"/>
                <a:cs typeface="Lucida Sans Unicode" charset="0"/>
              </a:rPr>
              <a:t> </a:t>
            </a:r>
            <a:r>
              <a:rPr lang="de-DE" sz="2400" dirty="0" err="1" smtClean="0">
                <a:solidFill>
                  <a:srgbClr val="000000"/>
                </a:solidFill>
                <a:latin typeface="+mj-lt"/>
                <a:cs typeface="Lucida Sans Unicode" charset="0"/>
              </a:rPr>
              <a:t>from</a:t>
            </a:r>
            <a:r>
              <a:rPr lang="de-DE" sz="2400" dirty="0" smtClean="0">
                <a:solidFill>
                  <a:srgbClr val="000000"/>
                </a:solidFill>
                <a:latin typeface="+mj-lt"/>
                <a:cs typeface="Lucida Sans Unicode" charset="0"/>
              </a:rPr>
              <a:t> 8. March </a:t>
            </a:r>
            <a:r>
              <a:rPr lang="de-DE" sz="2400" dirty="0" err="1" smtClean="0">
                <a:solidFill>
                  <a:srgbClr val="000000"/>
                </a:solidFill>
                <a:latin typeface="+mj-lt"/>
                <a:cs typeface="Lucida Sans Unicode" charset="0"/>
              </a:rPr>
              <a:t>to</a:t>
            </a:r>
            <a:r>
              <a:rPr lang="de-DE" sz="2400" dirty="0" smtClean="0">
                <a:solidFill>
                  <a:srgbClr val="000000"/>
                </a:solidFill>
                <a:latin typeface="+mj-lt"/>
                <a:cs typeface="Lucida Sans Unicode" charset="0"/>
              </a:rPr>
              <a:t> 26. March 2010 (18 </a:t>
            </a:r>
            <a:r>
              <a:rPr lang="de-DE" sz="2400" dirty="0" err="1" smtClean="0">
                <a:solidFill>
                  <a:srgbClr val="000000"/>
                </a:solidFill>
                <a:latin typeface="+mj-lt"/>
                <a:cs typeface="Lucida Sans Unicode" charset="0"/>
              </a:rPr>
              <a:t>days</a:t>
            </a:r>
            <a:r>
              <a:rPr lang="de-DE" sz="2400" dirty="0" smtClean="0">
                <a:solidFill>
                  <a:srgbClr val="000000"/>
                </a:solidFill>
                <a:latin typeface="+mj-lt"/>
                <a:cs typeface="Lucida Sans Unicode" charset="0"/>
              </a:rPr>
              <a:t>).</a:t>
            </a:r>
          </a:p>
          <a:p>
            <a:pPr defTabSz="404072" hangingPunct="0">
              <a:lnSpc>
                <a:spcPct val="93000"/>
              </a:lnSpc>
              <a:buClr>
                <a:srgbClr val="000000"/>
              </a:buClr>
              <a:buSzPct val="100000"/>
              <a:tabLst>
                <a:tab pos="0" algn="l"/>
                <a:tab pos="402648" algn="l"/>
                <a:tab pos="806727" algn="l"/>
                <a:tab pos="1210783" algn="l"/>
                <a:tab pos="1614877" algn="l"/>
                <a:tab pos="2018952" algn="l"/>
                <a:tab pos="2423022" algn="l"/>
                <a:tab pos="2827119" algn="l"/>
                <a:tab pos="3231186" algn="l"/>
                <a:tab pos="3635255" algn="l"/>
                <a:tab pos="4039340" algn="l"/>
                <a:tab pos="4443416" algn="l"/>
                <a:tab pos="4847488" algn="l"/>
                <a:tab pos="5251561" algn="l"/>
                <a:tab pos="5655641" algn="l"/>
                <a:tab pos="6059720" algn="l"/>
                <a:tab pos="6463790" algn="l"/>
                <a:tab pos="6867866" algn="l"/>
                <a:tab pos="7271945" algn="l"/>
                <a:tab pos="7676025" algn="l"/>
                <a:tab pos="8080098" algn="l"/>
              </a:tabLst>
            </a:pPr>
            <a:endParaRPr lang="de-DE" sz="2400" dirty="0" smtClean="0">
              <a:solidFill>
                <a:srgbClr val="000000"/>
              </a:solidFill>
              <a:latin typeface="+mj-lt"/>
              <a:cs typeface="Lucida Sans Unicode" charset="0"/>
            </a:endParaRPr>
          </a:p>
          <a:p>
            <a:pPr defTabSz="404072" hangingPunct="0">
              <a:lnSpc>
                <a:spcPct val="93000"/>
              </a:lnSpc>
              <a:buClr>
                <a:srgbClr val="000000"/>
              </a:buClr>
              <a:buSzPct val="100000"/>
              <a:tabLst>
                <a:tab pos="0" algn="l"/>
                <a:tab pos="402648" algn="l"/>
                <a:tab pos="806727" algn="l"/>
                <a:tab pos="1210783" algn="l"/>
                <a:tab pos="1614877" algn="l"/>
                <a:tab pos="2018952" algn="l"/>
                <a:tab pos="2423022" algn="l"/>
                <a:tab pos="2827119" algn="l"/>
                <a:tab pos="3231186" algn="l"/>
                <a:tab pos="3635255" algn="l"/>
                <a:tab pos="4039340" algn="l"/>
                <a:tab pos="4443416" algn="l"/>
                <a:tab pos="4847488" algn="l"/>
                <a:tab pos="5251561" algn="l"/>
                <a:tab pos="5655641" algn="l"/>
                <a:tab pos="6059720" algn="l"/>
                <a:tab pos="6463790" algn="l"/>
                <a:tab pos="6867866" algn="l"/>
                <a:tab pos="7271945" algn="l"/>
                <a:tab pos="7676025" algn="l"/>
                <a:tab pos="8080098" algn="l"/>
              </a:tabLst>
            </a:pPr>
            <a:r>
              <a:rPr lang="de-DE" sz="2400" dirty="0" smtClean="0">
                <a:solidFill>
                  <a:srgbClr val="000000"/>
                </a:solidFill>
                <a:latin typeface="+mj-lt"/>
                <a:cs typeface="Lucida Sans Unicode" charset="0"/>
              </a:rPr>
              <a:t>A total </a:t>
            </a:r>
            <a:r>
              <a:rPr lang="de-DE" sz="2400" dirty="0" err="1" smtClean="0">
                <a:solidFill>
                  <a:srgbClr val="000000"/>
                </a:solidFill>
                <a:latin typeface="+mj-lt"/>
                <a:cs typeface="Lucida Sans Unicode" charset="0"/>
              </a:rPr>
              <a:t>amount</a:t>
            </a:r>
            <a:r>
              <a:rPr lang="de-DE" sz="2400" dirty="0" smtClean="0">
                <a:solidFill>
                  <a:srgbClr val="000000"/>
                </a:solidFill>
                <a:latin typeface="+mj-lt"/>
                <a:cs typeface="Lucida Sans Unicode" charset="0"/>
              </a:rPr>
              <a:t> </a:t>
            </a:r>
            <a:r>
              <a:rPr lang="de-DE" sz="2400" dirty="0" err="1" smtClean="0">
                <a:solidFill>
                  <a:srgbClr val="000000"/>
                </a:solidFill>
                <a:latin typeface="+mj-lt"/>
                <a:cs typeface="Lucida Sans Unicode" charset="0"/>
              </a:rPr>
              <a:t>of</a:t>
            </a:r>
            <a:r>
              <a:rPr lang="de-DE" sz="2400" dirty="0" smtClean="0">
                <a:solidFill>
                  <a:srgbClr val="000000"/>
                </a:solidFill>
                <a:latin typeface="+mj-lt"/>
                <a:cs typeface="Lucida Sans Unicode" charset="0"/>
              </a:rPr>
              <a:t> 16kg </a:t>
            </a:r>
            <a:r>
              <a:rPr lang="de-DE" sz="2400" dirty="0" err="1" smtClean="0">
                <a:solidFill>
                  <a:srgbClr val="000000"/>
                </a:solidFill>
                <a:latin typeface="+mj-lt"/>
                <a:cs typeface="Lucida Sans Unicode" charset="0"/>
              </a:rPr>
              <a:t>of</a:t>
            </a:r>
            <a:r>
              <a:rPr lang="de-DE" sz="2400" dirty="0" smtClean="0">
                <a:solidFill>
                  <a:srgbClr val="000000"/>
                </a:solidFill>
                <a:latin typeface="+mj-lt"/>
                <a:cs typeface="Lucida Sans Unicode" charset="0"/>
              </a:rPr>
              <a:t> </a:t>
            </a:r>
            <a:r>
              <a:rPr lang="de-DE" sz="2400" dirty="0" err="1" smtClean="0">
                <a:solidFill>
                  <a:srgbClr val="000000"/>
                </a:solidFill>
                <a:latin typeface="+mj-lt"/>
                <a:cs typeface="Lucida Sans Unicode" charset="0"/>
              </a:rPr>
              <a:t>dirt</a:t>
            </a:r>
            <a:r>
              <a:rPr lang="de-DE" sz="2400" dirty="0" smtClean="0">
                <a:solidFill>
                  <a:srgbClr val="000000"/>
                </a:solidFill>
                <a:latin typeface="+mj-lt"/>
                <a:cs typeface="Lucida Sans Unicode" charset="0"/>
              </a:rPr>
              <a:t> </a:t>
            </a:r>
            <a:r>
              <a:rPr lang="de-DE" sz="2400" dirty="0" err="1" smtClean="0">
                <a:solidFill>
                  <a:srgbClr val="000000"/>
                </a:solidFill>
                <a:latin typeface="+mj-lt"/>
                <a:cs typeface="Lucida Sans Unicode" charset="0"/>
              </a:rPr>
              <a:t>has</a:t>
            </a:r>
            <a:r>
              <a:rPr lang="de-DE" sz="2400" dirty="0" smtClean="0">
                <a:solidFill>
                  <a:srgbClr val="000000"/>
                </a:solidFill>
                <a:latin typeface="+mj-lt"/>
                <a:cs typeface="Lucida Sans Unicode" charset="0"/>
              </a:rPr>
              <a:t> </a:t>
            </a:r>
            <a:r>
              <a:rPr lang="de-DE" sz="2400" dirty="0" err="1" smtClean="0">
                <a:solidFill>
                  <a:srgbClr val="000000"/>
                </a:solidFill>
                <a:latin typeface="+mj-lt"/>
                <a:cs typeface="Lucida Sans Unicode" charset="0"/>
              </a:rPr>
              <a:t>been</a:t>
            </a:r>
            <a:r>
              <a:rPr lang="de-DE" sz="2400" dirty="0" smtClean="0">
                <a:solidFill>
                  <a:srgbClr val="000000"/>
                </a:solidFill>
                <a:latin typeface="+mj-lt"/>
                <a:cs typeface="Lucida Sans Unicode" charset="0"/>
              </a:rPr>
              <a:t> </a:t>
            </a:r>
            <a:r>
              <a:rPr lang="de-DE" sz="2400" dirty="0" err="1" smtClean="0">
                <a:solidFill>
                  <a:srgbClr val="000000"/>
                </a:solidFill>
                <a:latin typeface="+mj-lt"/>
                <a:cs typeface="Lucida Sans Unicode" charset="0"/>
              </a:rPr>
              <a:t>captured</a:t>
            </a:r>
            <a:r>
              <a:rPr lang="de-DE" sz="2400" dirty="0" smtClean="0">
                <a:solidFill>
                  <a:srgbClr val="000000"/>
                </a:solidFill>
                <a:latin typeface="+mj-lt"/>
                <a:cs typeface="Lucida Sans Unicode" charset="0"/>
              </a:rPr>
              <a:t>, </a:t>
            </a:r>
            <a:r>
              <a:rPr lang="de-DE" sz="2400" dirty="0" err="1" smtClean="0">
                <a:solidFill>
                  <a:srgbClr val="000000"/>
                </a:solidFill>
                <a:latin typeface="+mj-lt"/>
                <a:cs typeface="Lucida Sans Unicode" charset="0"/>
              </a:rPr>
              <a:t>which</a:t>
            </a:r>
            <a:r>
              <a:rPr lang="de-DE" sz="2400" dirty="0" smtClean="0">
                <a:solidFill>
                  <a:srgbClr val="000000"/>
                </a:solidFill>
                <a:latin typeface="+mj-lt"/>
                <a:cs typeface="Lucida Sans Unicode" charset="0"/>
              </a:rPr>
              <a:t> </a:t>
            </a:r>
            <a:r>
              <a:rPr lang="de-DE" sz="2400" dirty="0" err="1" smtClean="0">
                <a:solidFill>
                  <a:srgbClr val="000000"/>
                </a:solidFill>
                <a:latin typeface="+mj-lt"/>
                <a:cs typeface="Lucida Sans Unicode" charset="0"/>
              </a:rPr>
              <a:t>otherwise</a:t>
            </a:r>
            <a:r>
              <a:rPr lang="de-DE" sz="2400" dirty="0" smtClean="0">
                <a:solidFill>
                  <a:srgbClr val="000000"/>
                </a:solidFill>
                <a:latin typeface="+mj-lt"/>
                <a:cs typeface="Lucida Sans Unicode" charset="0"/>
              </a:rPr>
              <a:t> </a:t>
            </a:r>
            <a:r>
              <a:rPr lang="de-DE" sz="2400" dirty="0" err="1" smtClean="0">
                <a:solidFill>
                  <a:srgbClr val="000000"/>
                </a:solidFill>
                <a:latin typeface="+mj-lt"/>
                <a:cs typeface="Lucida Sans Unicode" charset="0"/>
              </a:rPr>
              <a:t>would</a:t>
            </a:r>
            <a:r>
              <a:rPr lang="de-DE" sz="2400" dirty="0" smtClean="0">
                <a:solidFill>
                  <a:srgbClr val="000000"/>
                </a:solidFill>
                <a:latin typeface="+mj-lt"/>
                <a:cs typeface="Lucida Sans Unicode" charset="0"/>
              </a:rPr>
              <a:t> </a:t>
            </a:r>
            <a:r>
              <a:rPr lang="de-DE" sz="2400" dirty="0" err="1" smtClean="0">
                <a:solidFill>
                  <a:srgbClr val="000000"/>
                </a:solidFill>
                <a:latin typeface="+mj-lt"/>
                <a:cs typeface="Lucida Sans Unicode" charset="0"/>
              </a:rPr>
              <a:t>have</a:t>
            </a:r>
            <a:r>
              <a:rPr lang="de-DE" sz="2400" dirty="0" smtClean="0">
                <a:solidFill>
                  <a:srgbClr val="000000"/>
                </a:solidFill>
                <a:latin typeface="+mj-lt"/>
                <a:cs typeface="Lucida Sans Unicode" charset="0"/>
              </a:rPr>
              <a:t> </a:t>
            </a:r>
            <a:r>
              <a:rPr lang="de-DE" sz="2400" dirty="0" err="1" smtClean="0">
                <a:solidFill>
                  <a:srgbClr val="000000"/>
                </a:solidFill>
                <a:latin typeface="+mj-lt"/>
                <a:cs typeface="Lucida Sans Unicode" charset="0"/>
              </a:rPr>
              <a:t>contaminated</a:t>
            </a:r>
            <a:r>
              <a:rPr lang="de-DE" sz="2400" dirty="0" smtClean="0">
                <a:solidFill>
                  <a:srgbClr val="000000"/>
                </a:solidFill>
                <a:latin typeface="+mj-lt"/>
                <a:cs typeface="Lucida Sans Unicode" charset="0"/>
              </a:rPr>
              <a:t> </a:t>
            </a:r>
            <a:r>
              <a:rPr lang="de-DE" sz="2400" dirty="0" err="1" smtClean="0">
                <a:solidFill>
                  <a:srgbClr val="000000"/>
                </a:solidFill>
                <a:latin typeface="+mj-lt"/>
                <a:cs typeface="Lucida Sans Unicode" charset="0"/>
              </a:rPr>
              <a:t>the</a:t>
            </a:r>
            <a:r>
              <a:rPr lang="de-DE" sz="2400" dirty="0" smtClean="0">
                <a:solidFill>
                  <a:srgbClr val="000000"/>
                </a:solidFill>
                <a:latin typeface="+mj-lt"/>
                <a:cs typeface="Lucida Sans Unicode" charset="0"/>
              </a:rPr>
              <a:t> </a:t>
            </a:r>
            <a:r>
              <a:rPr lang="de-DE" sz="2400" dirty="0" err="1" smtClean="0">
                <a:solidFill>
                  <a:srgbClr val="000000"/>
                </a:solidFill>
                <a:latin typeface="+mj-lt"/>
                <a:cs typeface="Lucida Sans Unicode" charset="0"/>
              </a:rPr>
              <a:t>floor</a:t>
            </a:r>
            <a:r>
              <a:rPr lang="de-DE" sz="2400" dirty="0" smtClean="0">
                <a:solidFill>
                  <a:srgbClr val="000000"/>
                </a:solidFill>
                <a:latin typeface="+mj-lt"/>
                <a:cs typeface="Lucida Sans Unicode" charset="0"/>
              </a:rPr>
              <a:t>.</a:t>
            </a:r>
            <a:endParaRPr lang="de-DE" sz="2400" dirty="0" smtClean="0">
              <a:latin typeface="+mj-lt"/>
              <a:cs typeface="Lucida Sans Unicode" charset="0"/>
            </a:endParaRPr>
          </a:p>
          <a:p>
            <a:endParaRPr lang="en-US" dirty="0">
              <a:latin typeface="+mj-lt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700808"/>
            <a:ext cx="3789188" cy="46729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40300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l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04981601"/>
              </p:ext>
            </p:extLst>
          </p:nvPr>
        </p:nvGraphicFramePr>
        <p:xfrm>
          <a:off x="-1" y="188640"/>
          <a:ext cx="9144000" cy="648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7905"/>
                <a:gridCol w="5436095"/>
              </a:tblGrid>
              <a:tr h="1430505">
                <a:tc gridSpan="2">
                  <a:txBody>
                    <a:bodyPr/>
                    <a:lstStyle/>
                    <a:p>
                      <a:r>
                        <a:rPr lang="sv-SE" sz="2400" dirty="0" err="1" smtClean="0"/>
                        <a:t>ProfilGate</a:t>
                      </a:r>
                      <a:r>
                        <a:rPr lang="sv-SE" sz="2400" dirty="0" smtClean="0"/>
                        <a:t>®</a:t>
                      </a:r>
                    </a:p>
                    <a:p>
                      <a:r>
                        <a:rPr lang="sv-SE" sz="1800" dirty="0" smtClean="0"/>
                        <a:t>Case scenario</a:t>
                      </a:r>
                    </a:p>
                    <a:p>
                      <a:r>
                        <a:rPr lang="sv-SE" sz="1800" dirty="0" smtClean="0"/>
                        <a:t>Test </a:t>
                      </a:r>
                      <a:r>
                        <a:rPr lang="sv-SE" sz="1800" dirty="0" err="1" smtClean="0"/>
                        <a:t>field</a:t>
                      </a:r>
                      <a:r>
                        <a:rPr lang="sv-SE" sz="1800" dirty="0" smtClean="0"/>
                        <a:t>: AUDI </a:t>
                      </a:r>
                      <a:r>
                        <a:rPr lang="sv-SE" sz="1800" dirty="0" err="1" smtClean="0"/>
                        <a:t>Ingolstad</a:t>
                      </a:r>
                      <a:r>
                        <a:rPr lang="sv-SE" sz="1800" dirty="0" smtClean="0"/>
                        <a:t>, </a:t>
                      </a:r>
                      <a:r>
                        <a:rPr lang="sv-SE" sz="1800" dirty="0" err="1" smtClean="0"/>
                        <a:t>Germany</a:t>
                      </a:r>
                      <a:r>
                        <a:rPr lang="sv-SE" sz="1800" dirty="0" smtClean="0"/>
                        <a:t>. Winter 2010.</a:t>
                      </a:r>
                    </a:p>
                    <a:p>
                      <a:r>
                        <a:rPr lang="sv-SE" sz="1800" dirty="0" smtClean="0"/>
                        <a:t>Traffic:	</a:t>
                      </a:r>
                      <a:r>
                        <a:rPr lang="sv-SE" sz="1800" baseline="0" dirty="0" smtClean="0"/>
                        <a:t> 300 </a:t>
                      </a:r>
                      <a:r>
                        <a:rPr lang="sv-SE" sz="1800" baseline="0" dirty="0" err="1" smtClean="0"/>
                        <a:t>movements</a:t>
                      </a:r>
                      <a:r>
                        <a:rPr lang="sv-SE" sz="1800" baseline="0" dirty="0" smtClean="0"/>
                        <a:t> per </a:t>
                      </a:r>
                      <a:r>
                        <a:rPr lang="sv-SE" sz="1800" baseline="0" dirty="0" err="1" smtClean="0"/>
                        <a:t>day</a:t>
                      </a:r>
                      <a:endParaRPr lang="sv-SE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  <a:tr h="5050215">
                <a:tc>
                  <a:txBody>
                    <a:bodyPr/>
                    <a:lstStyle/>
                    <a:p>
                      <a:endParaRPr lang="sv-SE" sz="1800" dirty="0" smtClean="0"/>
                    </a:p>
                    <a:p>
                      <a:endParaRPr lang="sv-SE" sz="1800" dirty="0" smtClean="0"/>
                    </a:p>
                    <a:p>
                      <a:endParaRPr lang="sv-SE" sz="1800" dirty="0" smtClean="0"/>
                    </a:p>
                    <a:p>
                      <a:endParaRPr lang="sv-SE" sz="1800" dirty="0" smtClean="0"/>
                    </a:p>
                    <a:p>
                      <a:endParaRPr lang="sv-SE" sz="1800" dirty="0" smtClean="0"/>
                    </a:p>
                    <a:p>
                      <a:endParaRPr lang="sv-SE" sz="1800" dirty="0" smtClean="0"/>
                    </a:p>
                    <a:p>
                      <a:endParaRPr lang="sv-SE" sz="1800" dirty="0" smtClean="0"/>
                    </a:p>
                    <a:p>
                      <a:endParaRPr lang="sv-SE" sz="1800" dirty="0" smtClean="0"/>
                    </a:p>
                    <a:p>
                      <a:endParaRPr lang="sv-S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textruta 15"/>
          <p:cNvSpPr txBox="1"/>
          <p:nvPr/>
        </p:nvSpPr>
        <p:spPr>
          <a:xfrm>
            <a:off x="3754034" y="1619274"/>
            <a:ext cx="4968552" cy="1809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04282" hangingPunct="0">
              <a:lnSpc>
                <a:spcPct val="93000"/>
              </a:lnSpc>
              <a:buClr>
                <a:srgbClr val="000000"/>
              </a:buClr>
              <a:buSzPct val="100000"/>
              <a:tabLst>
                <a:tab pos="0" algn="l"/>
                <a:tab pos="402858" algn="l"/>
                <a:tab pos="807146" algn="l"/>
                <a:tab pos="1211411" algn="l"/>
                <a:tab pos="1615715" algn="l"/>
                <a:tab pos="2019998" algn="l"/>
                <a:tab pos="2424277" algn="l"/>
                <a:tab pos="2828584" algn="l"/>
                <a:tab pos="3232861" algn="l"/>
                <a:tab pos="3637140" algn="l"/>
                <a:tab pos="4041435" algn="l"/>
                <a:tab pos="4445718" algn="l"/>
                <a:tab pos="4850002" algn="l"/>
                <a:tab pos="5254285" algn="l"/>
                <a:tab pos="5658572" algn="l"/>
                <a:tab pos="6062861" algn="l"/>
                <a:tab pos="6467141" algn="l"/>
                <a:tab pos="6871429" algn="l"/>
                <a:tab pos="7275716" algn="l"/>
                <a:tab pos="7680005" algn="l"/>
                <a:tab pos="8084288" algn="l"/>
              </a:tabLst>
            </a:pPr>
            <a:r>
              <a:rPr lang="de-DE" sz="2000" dirty="0" smtClean="0">
                <a:solidFill>
                  <a:srgbClr val="000000"/>
                </a:solidFill>
                <a:latin typeface="+mj-lt"/>
                <a:cs typeface="Lucida Sans Unicode" charset="0"/>
              </a:rPr>
              <a:t>The </a:t>
            </a:r>
            <a:r>
              <a:rPr lang="de-DE" sz="2000" dirty="0" err="1" smtClean="0">
                <a:solidFill>
                  <a:srgbClr val="000000"/>
                </a:solidFill>
                <a:latin typeface="+mj-lt"/>
                <a:cs typeface="Lucida Sans Unicode" charset="0"/>
              </a:rPr>
              <a:t>amount</a:t>
            </a:r>
            <a:r>
              <a:rPr lang="de-DE" sz="2000" dirty="0" smtClean="0">
                <a:solidFill>
                  <a:srgbClr val="000000"/>
                </a:solidFill>
                <a:latin typeface="+mj-lt"/>
                <a:cs typeface="Lucida Sans Unicode" charset="0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+mj-lt"/>
                <a:cs typeface="Lucida Sans Unicode" charset="0"/>
              </a:rPr>
              <a:t>of</a:t>
            </a:r>
            <a:r>
              <a:rPr lang="de-DE" sz="2000" dirty="0" smtClean="0">
                <a:solidFill>
                  <a:srgbClr val="000000"/>
                </a:solidFill>
                <a:latin typeface="+mj-lt"/>
                <a:cs typeface="Lucida Sans Unicode" charset="0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+mj-lt"/>
                <a:cs typeface="Lucida Sans Unicode" charset="0"/>
              </a:rPr>
              <a:t>dirt</a:t>
            </a:r>
            <a:r>
              <a:rPr lang="de-DE" sz="2000" dirty="0" smtClean="0">
                <a:solidFill>
                  <a:srgbClr val="000000"/>
                </a:solidFill>
                <a:latin typeface="+mj-lt"/>
                <a:cs typeface="Lucida Sans Unicode" charset="0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+mj-lt"/>
                <a:cs typeface="Lucida Sans Unicode" charset="0"/>
              </a:rPr>
              <a:t>captured</a:t>
            </a:r>
            <a:r>
              <a:rPr lang="de-DE" sz="2000" dirty="0" smtClean="0">
                <a:solidFill>
                  <a:srgbClr val="000000"/>
                </a:solidFill>
                <a:latin typeface="+mj-lt"/>
                <a:cs typeface="Lucida Sans Unicode" charset="0"/>
              </a:rPr>
              <a:t> in </a:t>
            </a:r>
            <a:r>
              <a:rPr lang="de-DE" sz="2000" dirty="0" err="1" smtClean="0">
                <a:solidFill>
                  <a:srgbClr val="000000"/>
                </a:solidFill>
                <a:latin typeface="+mj-lt"/>
                <a:cs typeface="Lucida Sans Unicode" charset="0"/>
              </a:rPr>
              <a:t>each</a:t>
            </a:r>
            <a:r>
              <a:rPr lang="de-DE" sz="2000" dirty="0" smtClean="0">
                <a:solidFill>
                  <a:srgbClr val="000000"/>
                </a:solidFill>
                <a:latin typeface="+mj-lt"/>
                <a:cs typeface="Lucida Sans Unicode" charset="0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+mj-lt"/>
                <a:cs typeface="Lucida Sans Unicode" charset="0"/>
              </a:rPr>
              <a:t>segment</a:t>
            </a:r>
            <a:r>
              <a:rPr lang="de-DE" sz="2000" dirty="0" smtClean="0">
                <a:solidFill>
                  <a:srgbClr val="000000"/>
                </a:solidFill>
                <a:latin typeface="+mj-lt"/>
                <a:cs typeface="Lucida Sans Unicode" charset="0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+mj-lt"/>
                <a:cs typeface="Lucida Sans Unicode" charset="0"/>
              </a:rPr>
              <a:t>gets</a:t>
            </a:r>
            <a:r>
              <a:rPr lang="de-DE" sz="2000" dirty="0" smtClean="0">
                <a:solidFill>
                  <a:srgbClr val="000000"/>
                </a:solidFill>
                <a:latin typeface="+mj-lt"/>
                <a:cs typeface="Lucida Sans Unicode" charset="0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+mj-lt"/>
                <a:cs typeface="Lucida Sans Unicode" charset="0"/>
              </a:rPr>
              <a:t>less</a:t>
            </a:r>
            <a:r>
              <a:rPr lang="de-DE" sz="2000" dirty="0" smtClean="0">
                <a:solidFill>
                  <a:srgbClr val="000000"/>
                </a:solidFill>
                <a:latin typeface="+mj-lt"/>
                <a:cs typeface="Lucida Sans Unicode" charset="0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+mj-lt"/>
                <a:cs typeface="Lucida Sans Unicode" charset="0"/>
              </a:rPr>
              <a:t>from</a:t>
            </a:r>
            <a:r>
              <a:rPr lang="de-DE" sz="2000" dirty="0" smtClean="0">
                <a:solidFill>
                  <a:srgbClr val="000000"/>
                </a:solidFill>
                <a:latin typeface="+mj-lt"/>
                <a:cs typeface="Lucida Sans Unicode" charset="0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+mj-lt"/>
                <a:cs typeface="Lucida Sans Unicode" charset="0"/>
              </a:rPr>
              <a:t>segment</a:t>
            </a:r>
            <a:r>
              <a:rPr lang="de-DE" sz="2000" dirty="0" smtClean="0">
                <a:solidFill>
                  <a:srgbClr val="000000"/>
                </a:solidFill>
                <a:latin typeface="+mj-lt"/>
                <a:cs typeface="Lucida Sans Unicode" charset="0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+mj-lt"/>
                <a:cs typeface="Lucida Sans Unicode" charset="0"/>
              </a:rPr>
              <a:t>to</a:t>
            </a:r>
            <a:r>
              <a:rPr lang="de-DE" sz="2000" dirty="0" smtClean="0">
                <a:solidFill>
                  <a:srgbClr val="000000"/>
                </a:solidFill>
                <a:latin typeface="+mj-lt"/>
                <a:cs typeface="Lucida Sans Unicode" charset="0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+mj-lt"/>
                <a:cs typeface="Lucida Sans Unicode" charset="0"/>
              </a:rPr>
              <a:t>segment</a:t>
            </a:r>
            <a:r>
              <a:rPr lang="de-DE" sz="2000" dirty="0" smtClean="0">
                <a:solidFill>
                  <a:srgbClr val="000000"/>
                </a:solidFill>
                <a:latin typeface="+mj-lt"/>
                <a:cs typeface="Lucida Sans Unicode" charset="0"/>
              </a:rPr>
              <a:t>.</a:t>
            </a:r>
          </a:p>
          <a:p>
            <a:pPr defTabSz="404282" hangingPunct="0">
              <a:lnSpc>
                <a:spcPct val="93000"/>
              </a:lnSpc>
              <a:buClr>
                <a:srgbClr val="000000"/>
              </a:buClr>
              <a:buSzPct val="100000"/>
              <a:tabLst>
                <a:tab pos="0" algn="l"/>
                <a:tab pos="402858" algn="l"/>
                <a:tab pos="807146" algn="l"/>
                <a:tab pos="1211411" algn="l"/>
                <a:tab pos="1615715" algn="l"/>
                <a:tab pos="2019998" algn="l"/>
                <a:tab pos="2424277" algn="l"/>
                <a:tab pos="2828584" algn="l"/>
                <a:tab pos="3232861" algn="l"/>
                <a:tab pos="3637140" algn="l"/>
                <a:tab pos="4041435" algn="l"/>
                <a:tab pos="4445718" algn="l"/>
                <a:tab pos="4850002" algn="l"/>
                <a:tab pos="5254285" algn="l"/>
                <a:tab pos="5658572" algn="l"/>
                <a:tab pos="6062861" algn="l"/>
                <a:tab pos="6467141" algn="l"/>
                <a:tab pos="6871429" algn="l"/>
                <a:tab pos="7275716" algn="l"/>
                <a:tab pos="7680005" algn="l"/>
                <a:tab pos="8084288" algn="l"/>
              </a:tabLst>
            </a:pPr>
            <a:endParaRPr lang="de-DE" sz="2000" dirty="0" smtClean="0">
              <a:solidFill>
                <a:srgbClr val="000000"/>
              </a:solidFill>
              <a:latin typeface="+mj-lt"/>
              <a:cs typeface="Lucida Sans Unicode" charset="0"/>
            </a:endParaRPr>
          </a:p>
          <a:p>
            <a:pPr defTabSz="404282" hangingPunct="0">
              <a:lnSpc>
                <a:spcPct val="93000"/>
              </a:lnSpc>
              <a:buClr>
                <a:srgbClr val="000000"/>
              </a:buClr>
              <a:buSzPct val="100000"/>
              <a:tabLst>
                <a:tab pos="0" algn="l"/>
                <a:tab pos="402858" algn="l"/>
                <a:tab pos="807146" algn="l"/>
                <a:tab pos="1211411" algn="l"/>
                <a:tab pos="1615715" algn="l"/>
                <a:tab pos="2019998" algn="l"/>
                <a:tab pos="2424277" algn="l"/>
                <a:tab pos="2828584" algn="l"/>
                <a:tab pos="3232861" algn="l"/>
                <a:tab pos="3637140" algn="l"/>
                <a:tab pos="4041435" algn="l"/>
                <a:tab pos="4445718" algn="l"/>
                <a:tab pos="4850002" algn="l"/>
                <a:tab pos="5254285" algn="l"/>
                <a:tab pos="5658572" algn="l"/>
                <a:tab pos="6062861" algn="l"/>
                <a:tab pos="6467141" algn="l"/>
                <a:tab pos="6871429" algn="l"/>
                <a:tab pos="7275716" algn="l"/>
                <a:tab pos="7680005" algn="l"/>
                <a:tab pos="8084288" algn="l"/>
              </a:tabLst>
            </a:pPr>
            <a:r>
              <a:rPr lang="de-DE" sz="2000" dirty="0" err="1" smtClean="0">
                <a:solidFill>
                  <a:srgbClr val="000000"/>
                </a:solidFill>
                <a:latin typeface="+mj-lt"/>
                <a:cs typeface="Lucida Sans Unicode" charset="0"/>
              </a:rPr>
              <a:t>For</a:t>
            </a:r>
            <a:r>
              <a:rPr lang="de-DE" sz="2000" dirty="0" smtClean="0">
                <a:solidFill>
                  <a:srgbClr val="000000"/>
                </a:solidFill>
                <a:latin typeface="+mj-lt"/>
                <a:cs typeface="Lucida Sans Unicode" charset="0"/>
              </a:rPr>
              <a:t> an optimal </a:t>
            </a:r>
            <a:r>
              <a:rPr lang="de-DE" sz="2000" dirty="0" err="1" smtClean="0">
                <a:solidFill>
                  <a:srgbClr val="000000"/>
                </a:solidFill>
                <a:latin typeface="+mj-lt"/>
                <a:cs typeface="Lucida Sans Unicode" charset="0"/>
              </a:rPr>
              <a:t>cleaning</a:t>
            </a:r>
            <a:r>
              <a:rPr lang="de-DE" sz="2000" dirty="0" smtClean="0">
                <a:solidFill>
                  <a:srgbClr val="000000"/>
                </a:solidFill>
                <a:latin typeface="+mj-lt"/>
                <a:cs typeface="Lucida Sans Unicode" charset="0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+mj-lt"/>
                <a:cs typeface="Lucida Sans Unicode" charset="0"/>
              </a:rPr>
              <a:t>of</a:t>
            </a:r>
            <a:r>
              <a:rPr lang="de-DE" sz="2000" dirty="0" smtClean="0">
                <a:solidFill>
                  <a:srgbClr val="000000"/>
                </a:solidFill>
                <a:latin typeface="+mj-lt"/>
                <a:cs typeface="Lucida Sans Unicode" charset="0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+mj-lt"/>
                <a:cs typeface="Lucida Sans Unicode" charset="0"/>
              </a:rPr>
              <a:t>the</a:t>
            </a:r>
            <a:r>
              <a:rPr lang="de-DE" sz="2000" dirty="0" smtClean="0">
                <a:solidFill>
                  <a:srgbClr val="000000"/>
                </a:solidFill>
                <a:latin typeface="+mj-lt"/>
                <a:cs typeface="Lucida Sans Unicode" charset="0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+mj-lt"/>
                <a:cs typeface="Lucida Sans Unicode" charset="0"/>
              </a:rPr>
              <a:t>tires</a:t>
            </a:r>
            <a:r>
              <a:rPr lang="de-DE" sz="2000" dirty="0" smtClean="0">
                <a:solidFill>
                  <a:srgbClr val="000000"/>
                </a:solidFill>
                <a:latin typeface="+mj-lt"/>
                <a:cs typeface="Lucida Sans Unicode" charset="0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+mj-lt"/>
                <a:cs typeface="Lucida Sans Unicode" charset="0"/>
              </a:rPr>
              <a:t>we</a:t>
            </a:r>
            <a:r>
              <a:rPr lang="de-DE" sz="2000" dirty="0" smtClean="0">
                <a:solidFill>
                  <a:srgbClr val="000000"/>
                </a:solidFill>
                <a:latin typeface="+mj-lt"/>
                <a:cs typeface="Lucida Sans Unicode" charset="0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+mj-lt"/>
                <a:cs typeface="Lucida Sans Unicode" charset="0"/>
              </a:rPr>
              <a:t>recommend</a:t>
            </a:r>
            <a:r>
              <a:rPr lang="de-DE" sz="2000" dirty="0" smtClean="0">
                <a:solidFill>
                  <a:srgbClr val="000000"/>
                </a:solidFill>
                <a:latin typeface="+mj-lt"/>
                <a:cs typeface="Lucida Sans Unicode" charset="0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+mj-lt"/>
                <a:cs typeface="Lucida Sans Unicode" charset="0"/>
              </a:rPr>
              <a:t>at</a:t>
            </a:r>
            <a:r>
              <a:rPr lang="de-DE" sz="2000" dirty="0" smtClean="0">
                <a:solidFill>
                  <a:srgbClr val="000000"/>
                </a:solidFill>
                <a:latin typeface="+mj-lt"/>
                <a:cs typeface="Lucida Sans Unicode" charset="0"/>
              </a:rPr>
              <a:t> least 3-4 </a:t>
            </a:r>
            <a:r>
              <a:rPr lang="de-DE" sz="2000" dirty="0" err="1" smtClean="0">
                <a:solidFill>
                  <a:srgbClr val="000000"/>
                </a:solidFill>
                <a:latin typeface="+mj-lt"/>
                <a:cs typeface="Lucida Sans Unicode" charset="0"/>
              </a:rPr>
              <a:t>tire</a:t>
            </a:r>
            <a:r>
              <a:rPr lang="de-DE" sz="2000" dirty="0" smtClean="0">
                <a:solidFill>
                  <a:srgbClr val="000000"/>
                </a:solidFill>
                <a:latin typeface="+mj-lt"/>
                <a:cs typeface="Lucida Sans Unicode" charset="0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+mj-lt"/>
                <a:cs typeface="Lucida Sans Unicode" charset="0"/>
              </a:rPr>
              <a:t>contacts</a:t>
            </a:r>
            <a:r>
              <a:rPr lang="de-DE" sz="2000" dirty="0" smtClean="0">
                <a:solidFill>
                  <a:srgbClr val="000000"/>
                </a:solidFill>
                <a:latin typeface="+mj-lt"/>
                <a:cs typeface="Lucida Sans Unicode" charset="0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+mj-lt"/>
                <a:cs typeface="Lucida Sans Unicode" charset="0"/>
              </a:rPr>
              <a:t>with</a:t>
            </a:r>
            <a:r>
              <a:rPr lang="de-DE" sz="2000" dirty="0" smtClean="0">
                <a:solidFill>
                  <a:srgbClr val="000000"/>
                </a:solidFill>
                <a:latin typeface="+mj-lt"/>
                <a:cs typeface="Lucida Sans Unicode" charset="0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+mj-lt"/>
                <a:cs typeface="Lucida Sans Unicode" charset="0"/>
              </a:rPr>
              <a:t>the</a:t>
            </a:r>
            <a:r>
              <a:rPr lang="de-DE" sz="2000" dirty="0" smtClean="0">
                <a:solidFill>
                  <a:srgbClr val="000000"/>
                </a:solidFill>
                <a:latin typeface="+mj-lt"/>
                <a:cs typeface="Lucida Sans Unicode" charset="0"/>
              </a:rPr>
              <a:t> ProfilGate </a:t>
            </a:r>
            <a:r>
              <a:rPr lang="de-DE" sz="2000" dirty="0" err="1" smtClean="0">
                <a:solidFill>
                  <a:srgbClr val="000000"/>
                </a:solidFill>
                <a:latin typeface="+mj-lt"/>
                <a:cs typeface="Lucida Sans Unicode" charset="0"/>
              </a:rPr>
              <a:t>segments</a:t>
            </a:r>
            <a:r>
              <a:rPr lang="de-DE" sz="2000" dirty="0" smtClean="0">
                <a:solidFill>
                  <a:srgbClr val="000000"/>
                </a:solidFill>
                <a:latin typeface="+mj-lt"/>
                <a:cs typeface="Lucida Sans Unicode" charset="0"/>
              </a:rPr>
              <a:t>.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1628800"/>
            <a:ext cx="2375723" cy="47337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2195736" y="3148191"/>
            <a:ext cx="1143360" cy="2776612"/>
          </a:xfrm>
          <a:prstGeom prst="upArrow">
            <a:avLst>
              <a:gd name="adj1" fmla="val 50000"/>
              <a:gd name="adj2" fmla="val 60705"/>
            </a:avLst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0978" tIns="54746" rIns="80978" bIns="40494" anchor="ctr"/>
          <a:lstStyle/>
          <a:p>
            <a:pPr algn="ctr" defTabSz="404282" hangingPunct="0">
              <a:lnSpc>
                <a:spcPct val="93000"/>
              </a:lnSpc>
              <a:buClr>
                <a:srgbClr val="000000"/>
              </a:buClr>
              <a:buSzPct val="100000"/>
              <a:tabLst>
                <a:tab pos="0" algn="l"/>
                <a:tab pos="402858" algn="l"/>
                <a:tab pos="807146" algn="l"/>
                <a:tab pos="1211411" algn="l"/>
                <a:tab pos="1615715" algn="l"/>
                <a:tab pos="2019998" algn="l"/>
                <a:tab pos="2424277" algn="l"/>
                <a:tab pos="2828584" algn="l"/>
                <a:tab pos="3232861" algn="l"/>
                <a:tab pos="3637140" algn="l"/>
                <a:tab pos="4041435" algn="l"/>
                <a:tab pos="4445718" algn="l"/>
                <a:tab pos="4850002" algn="l"/>
                <a:tab pos="5254285" algn="l"/>
                <a:tab pos="5658572" algn="l"/>
                <a:tab pos="6062861" algn="l"/>
                <a:tab pos="6467141" algn="l"/>
                <a:tab pos="6871429" algn="l"/>
                <a:tab pos="7275716" algn="l"/>
                <a:tab pos="7680005" algn="l"/>
                <a:tab pos="8084288" algn="l"/>
              </a:tabLst>
            </a:pPr>
            <a:r>
              <a:rPr lang="de-DE" dirty="0" err="1" smtClean="0">
                <a:solidFill>
                  <a:srgbClr val="000000"/>
                </a:solidFill>
                <a:latin typeface="Arial" charset="0"/>
                <a:cs typeface="Lucida Sans Unicode" charset="0"/>
              </a:rPr>
              <a:t>Driving</a:t>
            </a:r>
            <a:r>
              <a:rPr lang="de-DE" dirty="0" smtClean="0">
                <a:solidFill>
                  <a:srgbClr val="000000"/>
                </a:solidFill>
                <a:latin typeface="Arial" charset="0"/>
                <a:cs typeface="Lucida Sans Unicode" charset="0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 charset="0"/>
                <a:cs typeface="Lucida Sans Unicode" charset="0"/>
              </a:rPr>
              <a:t>direction</a:t>
            </a:r>
            <a:endParaRPr lang="de-DE" dirty="0" smtClean="0">
              <a:solidFill>
                <a:srgbClr val="000000"/>
              </a:solidFill>
              <a:latin typeface="Arial" charset="0"/>
              <a:cs typeface="Lucida Sans Unicode" charset="0"/>
            </a:endParaRPr>
          </a:p>
          <a:p>
            <a:pPr algn="ctr" defTabSz="404282" hangingPunct="0">
              <a:lnSpc>
                <a:spcPct val="93000"/>
              </a:lnSpc>
              <a:buClr>
                <a:srgbClr val="000000"/>
              </a:buClr>
              <a:buSzPct val="100000"/>
              <a:tabLst>
                <a:tab pos="0" algn="l"/>
                <a:tab pos="402858" algn="l"/>
                <a:tab pos="807146" algn="l"/>
                <a:tab pos="1211411" algn="l"/>
                <a:tab pos="1615715" algn="l"/>
                <a:tab pos="2019998" algn="l"/>
                <a:tab pos="2424277" algn="l"/>
                <a:tab pos="2828584" algn="l"/>
                <a:tab pos="3232861" algn="l"/>
                <a:tab pos="3637140" algn="l"/>
                <a:tab pos="4041435" algn="l"/>
                <a:tab pos="4445718" algn="l"/>
                <a:tab pos="4850002" algn="l"/>
                <a:tab pos="5254285" algn="l"/>
                <a:tab pos="5658572" algn="l"/>
                <a:tab pos="6062861" algn="l"/>
                <a:tab pos="6467141" algn="l"/>
                <a:tab pos="6871429" algn="l"/>
                <a:tab pos="7275716" algn="l"/>
                <a:tab pos="7680005" algn="l"/>
                <a:tab pos="8084288" algn="l"/>
              </a:tabLst>
            </a:pPr>
            <a:endParaRPr lang="de-DE" dirty="0" smtClean="0">
              <a:solidFill>
                <a:srgbClr val="000000"/>
              </a:solidFill>
              <a:latin typeface="Arial" charset="0"/>
              <a:cs typeface="Lucida Sans Unicode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9993" y="3429000"/>
            <a:ext cx="4735783" cy="2952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2" name="Bildobjekt 11" descr="för pptresentation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92280" y="6093296"/>
            <a:ext cx="1657350" cy="6000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0300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l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04981601"/>
              </p:ext>
            </p:extLst>
          </p:nvPr>
        </p:nvGraphicFramePr>
        <p:xfrm>
          <a:off x="-1" y="188640"/>
          <a:ext cx="9144001" cy="648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1"/>
              </a:tblGrid>
              <a:tr h="1430505">
                <a:tc>
                  <a:txBody>
                    <a:bodyPr/>
                    <a:lstStyle/>
                    <a:p>
                      <a:r>
                        <a:rPr lang="sv-SE" sz="2400" dirty="0" err="1" smtClean="0"/>
                        <a:t>ProfilGate</a:t>
                      </a:r>
                      <a:r>
                        <a:rPr lang="sv-SE" sz="2400" dirty="0" smtClean="0"/>
                        <a:t>®</a:t>
                      </a:r>
                    </a:p>
                    <a:p>
                      <a:r>
                        <a:rPr lang="sv-SE" sz="1800" dirty="0" err="1" smtClean="0"/>
                        <a:t>Testimonial</a:t>
                      </a:r>
                      <a:endParaRPr lang="sv-SE" sz="1800" dirty="0" smtClean="0"/>
                    </a:p>
                    <a:p>
                      <a:r>
                        <a:rPr lang="sv-SE" sz="1800" dirty="0" smtClean="0"/>
                        <a:t>Bosch and Siemens</a:t>
                      </a:r>
                      <a:r>
                        <a:rPr lang="sv-SE" sz="1800" baseline="0" dirty="0" smtClean="0"/>
                        <a:t> Home </a:t>
                      </a:r>
                      <a:r>
                        <a:rPr lang="sv-SE" sz="1800" baseline="0" dirty="0" err="1" smtClean="0"/>
                        <a:t>Appliances</a:t>
                      </a:r>
                      <a:r>
                        <a:rPr lang="sv-SE" sz="1800" baseline="0" dirty="0" smtClean="0"/>
                        <a:t> Group</a:t>
                      </a:r>
                      <a:endParaRPr lang="sv-SE" sz="1800" dirty="0" smtClean="0"/>
                    </a:p>
                    <a:p>
                      <a:endParaRPr lang="sv-SE" sz="1800" dirty="0"/>
                    </a:p>
                  </a:txBody>
                  <a:tcPr/>
                </a:tc>
              </a:tr>
              <a:tr h="5050215"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textruta 15"/>
          <p:cNvSpPr txBox="1"/>
          <p:nvPr/>
        </p:nvSpPr>
        <p:spPr>
          <a:xfrm>
            <a:off x="539552" y="2132856"/>
            <a:ext cx="7128792" cy="324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04282" hangingPunct="0">
              <a:lnSpc>
                <a:spcPct val="93000"/>
              </a:lnSpc>
              <a:buClr>
                <a:srgbClr val="000000"/>
              </a:buClr>
              <a:buSzPct val="100000"/>
              <a:tabLst>
                <a:tab pos="0" algn="l"/>
                <a:tab pos="402858" algn="l"/>
                <a:tab pos="807146" algn="l"/>
                <a:tab pos="1211411" algn="l"/>
                <a:tab pos="1615715" algn="l"/>
                <a:tab pos="2019998" algn="l"/>
                <a:tab pos="2424277" algn="l"/>
                <a:tab pos="2828584" algn="l"/>
                <a:tab pos="3232861" algn="l"/>
                <a:tab pos="3637140" algn="l"/>
                <a:tab pos="4041435" algn="l"/>
                <a:tab pos="4445718" algn="l"/>
                <a:tab pos="4850002" algn="l"/>
                <a:tab pos="5254285" algn="l"/>
                <a:tab pos="5658572" algn="l"/>
                <a:tab pos="6062861" algn="l"/>
                <a:tab pos="6467141" algn="l"/>
                <a:tab pos="6871429" algn="l"/>
                <a:tab pos="7275716" algn="l"/>
                <a:tab pos="7680005" algn="l"/>
                <a:tab pos="8084288" algn="l"/>
              </a:tabLst>
            </a:pPr>
            <a:r>
              <a:rPr lang="de-DE" sz="2000" dirty="0" smtClean="0">
                <a:solidFill>
                  <a:srgbClr val="000000"/>
                </a:solidFill>
                <a:latin typeface="Arial" charset="0"/>
                <a:cs typeface="Lucida Sans Unicode" charset="0"/>
              </a:rPr>
              <a:t>Ms. Seda Tekin </a:t>
            </a:r>
            <a:r>
              <a:rPr lang="de-DE" sz="2000" dirty="0" err="1" smtClean="0">
                <a:solidFill>
                  <a:srgbClr val="000000"/>
                </a:solidFill>
                <a:latin typeface="Arial" charset="0"/>
                <a:cs typeface="Lucida Sans Unicode" charset="0"/>
              </a:rPr>
              <a:t>says</a:t>
            </a:r>
            <a:r>
              <a:rPr lang="de-DE" sz="2000" dirty="0" smtClean="0">
                <a:solidFill>
                  <a:srgbClr val="000000"/>
                </a:solidFill>
                <a:latin typeface="Arial" charset="0"/>
                <a:cs typeface="Lucida Sans Unicode" charset="0"/>
              </a:rPr>
              <a:t>:</a:t>
            </a:r>
          </a:p>
          <a:p>
            <a:pPr defTabSz="404282" hangingPunct="0">
              <a:lnSpc>
                <a:spcPct val="93000"/>
              </a:lnSpc>
              <a:buClr>
                <a:srgbClr val="000000"/>
              </a:buClr>
              <a:buSzPct val="100000"/>
              <a:tabLst>
                <a:tab pos="0" algn="l"/>
                <a:tab pos="402858" algn="l"/>
                <a:tab pos="807146" algn="l"/>
                <a:tab pos="1211411" algn="l"/>
                <a:tab pos="1615715" algn="l"/>
                <a:tab pos="2019998" algn="l"/>
                <a:tab pos="2424277" algn="l"/>
                <a:tab pos="2828584" algn="l"/>
                <a:tab pos="3232861" algn="l"/>
                <a:tab pos="3637140" algn="l"/>
                <a:tab pos="4041435" algn="l"/>
                <a:tab pos="4445718" algn="l"/>
                <a:tab pos="4850002" algn="l"/>
                <a:tab pos="5254285" algn="l"/>
                <a:tab pos="5658572" algn="l"/>
                <a:tab pos="6062861" algn="l"/>
                <a:tab pos="6467141" algn="l"/>
                <a:tab pos="6871429" algn="l"/>
                <a:tab pos="7275716" algn="l"/>
                <a:tab pos="7680005" algn="l"/>
                <a:tab pos="8084288" algn="l"/>
              </a:tabLst>
            </a:pPr>
            <a:endParaRPr lang="de-DE" sz="2000" dirty="0" smtClean="0">
              <a:solidFill>
                <a:srgbClr val="000000"/>
              </a:solidFill>
              <a:latin typeface="Arial" charset="0"/>
              <a:cs typeface="Lucida Sans Unicode" charset="0"/>
            </a:endParaRPr>
          </a:p>
          <a:p>
            <a:pPr defTabSz="405962" hangingPunct="0">
              <a:lnSpc>
                <a:spcPct val="93000"/>
              </a:lnSpc>
              <a:buClr>
                <a:srgbClr val="000000"/>
              </a:buClr>
              <a:buSzPct val="100000"/>
              <a:tabLst>
                <a:tab pos="0" algn="l"/>
                <a:tab pos="404532" algn="l"/>
                <a:tab pos="810499" algn="l"/>
                <a:tab pos="1216446" algn="l"/>
                <a:tab pos="1622429" algn="l"/>
                <a:tab pos="2028394" algn="l"/>
                <a:tab pos="2434353" algn="l"/>
                <a:tab pos="2840328" algn="l"/>
                <a:tab pos="3246295" algn="l"/>
                <a:tab pos="3652255" algn="l"/>
                <a:tab pos="4058227" algn="l"/>
                <a:tab pos="4464191" algn="l"/>
                <a:tab pos="4870153" algn="l"/>
                <a:tab pos="5276122" algn="l"/>
                <a:tab pos="5682087" algn="l"/>
                <a:tab pos="6088052" algn="l"/>
                <a:tab pos="6494021" algn="l"/>
                <a:tab pos="6899982" algn="l"/>
                <a:tab pos="7305950" algn="l"/>
                <a:tab pos="7711920" algn="l"/>
                <a:tab pos="8117885" algn="l"/>
              </a:tabLst>
            </a:pPr>
            <a:r>
              <a:rPr lang="de-DE" sz="2000" i="1" dirty="0" err="1" smtClean="0">
                <a:solidFill>
                  <a:srgbClr val="000000"/>
                </a:solidFill>
                <a:latin typeface="Arial" charset="0"/>
                <a:cs typeface="Lucida Sans Unicode" charset="0"/>
              </a:rPr>
              <a:t>We</a:t>
            </a:r>
            <a:r>
              <a:rPr lang="de-DE" sz="2000" i="1" dirty="0" smtClean="0">
                <a:solidFill>
                  <a:srgbClr val="000000"/>
                </a:solidFill>
                <a:latin typeface="Arial" charset="0"/>
                <a:cs typeface="Lucida Sans Unicode" charset="0"/>
              </a:rPr>
              <a:t> </a:t>
            </a:r>
            <a:r>
              <a:rPr lang="de-DE" sz="2000" i="1" dirty="0" err="1" smtClean="0">
                <a:solidFill>
                  <a:srgbClr val="000000"/>
                </a:solidFill>
                <a:latin typeface="Arial" charset="0"/>
                <a:cs typeface="Lucida Sans Unicode" charset="0"/>
              </a:rPr>
              <a:t>have</a:t>
            </a:r>
            <a:r>
              <a:rPr lang="de-DE" sz="2000" i="1" dirty="0" smtClean="0">
                <a:solidFill>
                  <a:srgbClr val="000000"/>
                </a:solidFill>
                <a:latin typeface="Arial" charset="0"/>
                <a:cs typeface="Lucida Sans Unicode" charset="0"/>
              </a:rPr>
              <a:t> </a:t>
            </a:r>
            <a:r>
              <a:rPr lang="de-DE" sz="2000" i="1" dirty="0" err="1" smtClean="0">
                <a:solidFill>
                  <a:srgbClr val="000000"/>
                </a:solidFill>
                <a:latin typeface="Arial" charset="0"/>
                <a:cs typeface="Lucida Sans Unicode" charset="0"/>
              </a:rPr>
              <a:t>very</a:t>
            </a:r>
            <a:r>
              <a:rPr lang="de-DE" sz="2000" i="1" dirty="0" smtClean="0">
                <a:solidFill>
                  <a:srgbClr val="000000"/>
                </a:solidFill>
                <a:latin typeface="Arial" charset="0"/>
                <a:cs typeface="Lucida Sans Unicode" charset="0"/>
              </a:rPr>
              <a:t> </a:t>
            </a:r>
            <a:r>
              <a:rPr lang="de-DE" sz="2000" i="1" dirty="0" err="1" smtClean="0">
                <a:solidFill>
                  <a:srgbClr val="000000"/>
                </a:solidFill>
                <a:latin typeface="Arial" charset="0"/>
                <a:cs typeface="Lucida Sans Unicode" charset="0"/>
              </a:rPr>
              <a:t>good</a:t>
            </a:r>
            <a:r>
              <a:rPr lang="de-DE" sz="2000" i="1" dirty="0" smtClean="0">
                <a:solidFill>
                  <a:srgbClr val="000000"/>
                </a:solidFill>
                <a:latin typeface="Arial" charset="0"/>
                <a:cs typeface="Lucida Sans Unicode" charset="0"/>
              </a:rPr>
              <a:t> </a:t>
            </a:r>
            <a:r>
              <a:rPr lang="de-DE" sz="2000" i="1" dirty="0" err="1" smtClean="0">
                <a:solidFill>
                  <a:srgbClr val="000000"/>
                </a:solidFill>
                <a:latin typeface="Arial" charset="0"/>
                <a:cs typeface="Lucida Sans Unicode" charset="0"/>
              </a:rPr>
              <a:t>feedbacks</a:t>
            </a:r>
            <a:r>
              <a:rPr lang="de-DE" sz="2000" i="1" dirty="0" smtClean="0">
                <a:solidFill>
                  <a:srgbClr val="000000"/>
                </a:solidFill>
                <a:latin typeface="Arial" charset="0"/>
                <a:cs typeface="Lucida Sans Unicode" charset="0"/>
              </a:rPr>
              <a:t>. 10 kg </a:t>
            </a:r>
            <a:r>
              <a:rPr lang="de-DE" sz="2000" i="1" dirty="0" err="1" smtClean="0">
                <a:solidFill>
                  <a:srgbClr val="000000"/>
                </a:solidFill>
                <a:latin typeface="Arial" charset="0"/>
                <a:cs typeface="Lucida Sans Unicode" charset="0"/>
              </a:rPr>
              <a:t>dirt</a:t>
            </a:r>
            <a:r>
              <a:rPr lang="de-DE" sz="2000" i="1" dirty="0" smtClean="0">
                <a:solidFill>
                  <a:srgbClr val="000000"/>
                </a:solidFill>
                <a:latin typeface="Arial" charset="0"/>
                <a:cs typeface="Lucida Sans Unicode" charset="0"/>
              </a:rPr>
              <a:t> </a:t>
            </a:r>
            <a:r>
              <a:rPr lang="de-DE" sz="2000" i="1" dirty="0" err="1" smtClean="0">
                <a:solidFill>
                  <a:srgbClr val="000000"/>
                </a:solidFill>
                <a:latin typeface="Arial" charset="0"/>
                <a:cs typeface="Lucida Sans Unicode" charset="0"/>
              </a:rPr>
              <a:t>has</a:t>
            </a:r>
            <a:r>
              <a:rPr lang="de-DE" sz="2000" i="1" dirty="0" smtClean="0">
                <a:solidFill>
                  <a:srgbClr val="000000"/>
                </a:solidFill>
                <a:latin typeface="Arial" charset="0"/>
                <a:cs typeface="Lucida Sans Unicode" charset="0"/>
              </a:rPr>
              <a:t> </a:t>
            </a:r>
            <a:r>
              <a:rPr lang="de-DE" sz="2000" i="1" dirty="0" err="1" smtClean="0">
                <a:solidFill>
                  <a:srgbClr val="000000"/>
                </a:solidFill>
                <a:latin typeface="Arial" charset="0"/>
                <a:cs typeface="Lucida Sans Unicode" charset="0"/>
              </a:rPr>
              <a:t>been</a:t>
            </a:r>
            <a:r>
              <a:rPr lang="de-DE" sz="2000" i="1" dirty="0" smtClean="0">
                <a:solidFill>
                  <a:srgbClr val="000000"/>
                </a:solidFill>
                <a:latin typeface="Arial" charset="0"/>
                <a:cs typeface="Lucida Sans Unicode" charset="0"/>
              </a:rPr>
              <a:t> </a:t>
            </a:r>
            <a:r>
              <a:rPr lang="de-DE" sz="2000" i="1" dirty="0" err="1" smtClean="0">
                <a:solidFill>
                  <a:srgbClr val="000000"/>
                </a:solidFill>
                <a:latin typeface="Arial" charset="0"/>
                <a:cs typeface="Lucida Sans Unicode" charset="0"/>
              </a:rPr>
              <a:t>accumulated</a:t>
            </a:r>
            <a:r>
              <a:rPr lang="de-DE" sz="2000" i="1" dirty="0" smtClean="0">
                <a:solidFill>
                  <a:srgbClr val="000000"/>
                </a:solidFill>
                <a:latin typeface="Arial" charset="0"/>
                <a:cs typeface="Lucida Sans Unicode" charset="0"/>
              </a:rPr>
              <a:t> in </a:t>
            </a:r>
            <a:r>
              <a:rPr lang="de-DE" sz="2000" i="1" dirty="0" err="1" smtClean="0">
                <a:solidFill>
                  <a:srgbClr val="000000"/>
                </a:solidFill>
                <a:latin typeface="Arial" charset="0"/>
                <a:cs typeface="Lucida Sans Unicode" charset="0"/>
              </a:rPr>
              <a:t>the</a:t>
            </a:r>
            <a:r>
              <a:rPr lang="de-DE" sz="2000" i="1" dirty="0" smtClean="0">
                <a:solidFill>
                  <a:srgbClr val="000000"/>
                </a:solidFill>
                <a:latin typeface="Arial" charset="0"/>
                <a:cs typeface="Lucida Sans Unicode" charset="0"/>
              </a:rPr>
              <a:t> </a:t>
            </a:r>
            <a:r>
              <a:rPr lang="de-DE" sz="2000" i="1" dirty="0" err="1" smtClean="0">
                <a:solidFill>
                  <a:srgbClr val="000000"/>
                </a:solidFill>
                <a:latin typeface="Arial" charset="0"/>
                <a:cs typeface="Lucida Sans Unicode" charset="0"/>
              </a:rPr>
              <a:t>trays</a:t>
            </a:r>
            <a:r>
              <a:rPr lang="de-DE" sz="2000" i="1" dirty="0" smtClean="0">
                <a:solidFill>
                  <a:srgbClr val="000000"/>
                </a:solidFill>
                <a:latin typeface="Arial" charset="0"/>
                <a:cs typeface="Lucida Sans Unicode" charset="0"/>
              </a:rPr>
              <a:t>.</a:t>
            </a:r>
          </a:p>
          <a:p>
            <a:pPr defTabSz="405962" hangingPunct="0">
              <a:lnSpc>
                <a:spcPct val="93000"/>
              </a:lnSpc>
              <a:buClr>
                <a:srgbClr val="000000"/>
              </a:buClr>
              <a:buSzPct val="100000"/>
              <a:tabLst>
                <a:tab pos="0" algn="l"/>
                <a:tab pos="404532" algn="l"/>
                <a:tab pos="810499" algn="l"/>
                <a:tab pos="1216446" algn="l"/>
                <a:tab pos="1622429" algn="l"/>
                <a:tab pos="2028394" algn="l"/>
                <a:tab pos="2434353" algn="l"/>
                <a:tab pos="2840328" algn="l"/>
                <a:tab pos="3246295" algn="l"/>
                <a:tab pos="3652255" algn="l"/>
                <a:tab pos="4058227" algn="l"/>
                <a:tab pos="4464191" algn="l"/>
                <a:tab pos="4870153" algn="l"/>
                <a:tab pos="5276122" algn="l"/>
                <a:tab pos="5682087" algn="l"/>
                <a:tab pos="6088052" algn="l"/>
                <a:tab pos="6494021" algn="l"/>
                <a:tab pos="6899982" algn="l"/>
                <a:tab pos="7305950" algn="l"/>
                <a:tab pos="7711920" algn="l"/>
                <a:tab pos="8117885" algn="l"/>
              </a:tabLst>
            </a:pPr>
            <a:endParaRPr lang="de-DE" sz="2000" i="1" dirty="0" smtClean="0">
              <a:solidFill>
                <a:srgbClr val="000000"/>
              </a:solidFill>
              <a:latin typeface="Arial" charset="0"/>
              <a:cs typeface="Lucida Sans Unicode" charset="0"/>
            </a:endParaRPr>
          </a:p>
          <a:p>
            <a:pPr defTabSz="405962" hangingPunct="0">
              <a:lnSpc>
                <a:spcPct val="93000"/>
              </a:lnSpc>
              <a:buClr>
                <a:srgbClr val="000000"/>
              </a:buClr>
              <a:buSzPct val="100000"/>
              <a:tabLst>
                <a:tab pos="0" algn="l"/>
                <a:tab pos="404532" algn="l"/>
                <a:tab pos="810499" algn="l"/>
                <a:tab pos="1216446" algn="l"/>
                <a:tab pos="1622429" algn="l"/>
                <a:tab pos="2028394" algn="l"/>
                <a:tab pos="2434353" algn="l"/>
                <a:tab pos="2840328" algn="l"/>
                <a:tab pos="3246295" algn="l"/>
                <a:tab pos="3652255" algn="l"/>
                <a:tab pos="4058227" algn="l"/>
                <a:tab pos="4464191" algn="l"/>
                <a:tab pos="4870153" algn="l"/>
                <a:tab pos="5276122" algn="l"/>
                <a:tab pos="5682087" algn="l"/>
                <a:tab pos="6088052" algn="l"/>
                <a:tab pos="6494021" algn="l"/>
                <a:tab pos="6899982" algn="l"/>
                <a:tab pos="7305950" algn="l"/>
                <a:tab pos="7711920" algn="l"/>
                <a:tab pos="8117885" algn="l"/>
              </a:tabLst>
            </a:pPr>
            <a:r>
              <a:rPr lang="de-DE" sz="2000" i="1" dirty="0" err="1" smtClean="0">
                <a:solidFill>
                  <a:srgbClr val="000000"/>
                </a:solidFill>
                <a:latin typeface="Arial" charset="0"/>
                <a:cs typeface="Lucida Sans Unicode" charset="0"/>
              </a:rPr>
              <a:t>Besides</a:t>
            </a:r>
            <a:r>
              <a:rPr lang="de-DE" sz="2000" i="1" dirty="0" smtClean="0">
                <a:solidFill>
                  <a:srgbClr val="000000"/>
                </a:solidFill>
                <a:latin typeface="Arial" charset="0"/>
                <a:cs typeface="Lucida Sans Unicode" charset="0"/>
              </a:rPr>
              <a:t>, in </a:t>
            </a:r>
            <a:r>
              <a:rPr lang="de-DE" sz="2000" i="1" dirty="0" err="1" smtClean="0">
                <a:solidFill>
                  <a:srgbClr val="000000"/>
                </a:solidFill>
                <a:latin typeface="Arial" charset="0"/>
                <a:cs typeface="Lucida Sans Unicode" charset="0"/>
              </a:rPr>
              <a:t>rainy</a:t>
            </a:r>
            <a:r>
              <a:rPr lang="de-DE" sz="2000" i="1" dirty="0" smtClean="0">
                <a:solidFill>
                  <a:srgbClr val="000000"/>
                </a:solidFill>
                <a:latin typeface="Arial" charset="0"/>
                <a:cs typeface="Lucida Sans Unicode" charset="0"/>
              </a:rPr>
              <a:t> </a:t>
            </a:r>
            <a:r>
              <a:rPr lang="de-DE" sz="2000" i="1" dirty="0" err="1" smtClean="0">
                <a:solidFill>
                  <a:srgbClr val="000000"/>
                </a:solidFill>
                <a:latin typeface="Arial" charset="0"/>
                <a:cs typeface="Lucida Sans Unicode" charset="0"/>
              </a:rPr>
              <a:t>days</a:t>
            </a:r>
            <a:r>
              <a:rPr lang="de-DE" sz="2000" i="1" dirty="0" smtClean="0">
                <a:solidFill>
                  <a:srgbClr val="000000"/>
                </a:solidFill>
                <a:latin typeface="Arial" charset="0"/>
                <a:cs typeface="Lucida Sans Unicode" charset="0"/>
              </a:rPr>
              <a:t>, </a:t>
            </a:r>
            <a:r>
              <a:rPr lang="de-DE" sz="2000" i="1" dirty="0" err="1" smtClean="0">
                <a:solidFill>
                  <a:srgbClr val="000000"/>
                </a:solidFill>
                <a:latin typeface="Arial" charset="0"/>
                <a:cs typeface="Lucida Sans Unicode" charset="0"/>
              </a:rPr>
              <a:t>wheels</a:t>
            </a:r>
            <a:r>
              <a:rPr lang="de-DE" sz="2000" i="1" dirty="0" smtClean="0">
                <a:solidFill>
                  <a:srgbClr val="000000"/>
                </a:solidFill>
                <a:latin typeface="Arial" charset="0"/>
                <a:cs typeface="Lucida Sans Unicode" charset="0"/>
              </a:rPr>
              <a:t> </a:t>
            </a:r>
            <a:r>
              <a:rPr lang="de-DE" sz="2000" i="1" dirty="0" err="1" smtClean="0">
                <a:solidFill>
                  <a:srgbClr val="000000"/>
                </a:solidFill>
                <a:latin typeface="Arial" charset="0"/>
                <a:cs typeface="Lucida Sans Unicode" charset="0"/>
              </a:rPr>
              <a:t>of</a:t>
            </a:r>
            <a:r>
              <a:rPr lang="de-DE" sz="2000" i="1" dirty="0" smtClean="0">
                <a:solidFill>
                  <a:srgbClr val="000000"/>
                </a:solidFill>
                <a:latin typeface="Arial" charset="0"/>
                <a:cs typeface="Lucida Sans Unicode" charset="0"/>
              </a:rPr>
              <a:t> </a:t>
            </a:r>
            <a:r>
              <a:rPr lang="de-DE" sz="2000" i="1" dirty="0" err="1" smtClean="0">
                <a:solidFill>
                  <a:srgbClr val="000000"/>
                </a:solidFill>
                <a:latin typeface="Arial" charset="0"/>
                <a:cs typeface="Lucida Sans Unicode" charset="0"/>
              </a:rPr>
              <a:t>forklifts</a:t>
            </a:r>
            <a:r>
              <a:rPr lang="de-DE" sz="2000" i="1" dirty="0" smtClean="0">
                <a:solidFill>
                  <a:srgbClr val="000000"/>
                </a:solidFill>
                <a:latin typeface="Arial" charset="0"/>
                <a:cs typeface="Lucida Sans Unicode" charset="0"/>
              </a:rPr>
              <a:t> </a:t>
            </a:r>
            <a:r>
              <a:rPr lang="de-DE" sz="2000" i="1" dirty="0" err="1" smtClean="0">
                <a:solidFill>
                  <a:srgbClr val="000000"/>
                </a:solidFill>
                <a:latin typeface="Arial" charset="0"/>
                <a:cs typeface="Lucida Sans Unicode" charset="0"/>
              </a:rPr>
              <a:t>are</a:t>
            </a:r>
            <a:r>
              <a:rPr lang="de-DE" sz="2000" i="1" dirty="0" smtClean="0">
                <a:solidFill>
                  <a:srgbClr val="000000"/>
                </a:solidFill>
                <a:latin typeface="Arial" charset="0"/>
                <a:cs typeface="Lucida Sans Unicode" charset="0"/>
              </a:rPr>
              <a:t> </a:t>
            </a:r>
            <a:r>
              <a:rPr lang="de-DE" sz="2000" i="1" dirty="0" err="1" smtClean="0">
                <a:solidFill>
                  <a:srgbClr val="000000"/>
                </a:solidFill>
                <a:latin typeface="Arial" charset="0"/>
                <a:cs typeface="Lucida Sans Unicode" charset="0"/>
              </a:rPr>
              <a:t>dried</a:t>
            </a:r>
            <a:r>
              <a:rPr lang="de-DE" sz="2000" i="1" dirty="0" smtClean="0">
                <a:solidFill>
                  <a:srgbClr val="000000"/>
                </a:solidFill>
                <a:latin typeface="Arial" charset="0"/>
                <a:cs typeface="Lucida Sans Unicode" charset="0"/>
              </a:rPr>
              <a:t> </a:t>
            </a:r>
            <a:r>
              <a:rPr lang="de-DE" sz="2000" i="1" dirty="0" err="1" smtClean="0">
                <a:solidFill>
                  <a:srgbClr val="000000"/>
                </a:solidFill>
                <a:latin typeface="Arial" charset="0"/>
                <a:cs typeface="Lucida Sans Unicode" charset="0"/>
              </a:rPr>
              <a:t>by</a:t>
            </a:r>
            <a:r>
              <a:rPr lang="de-DE" sz="2000" i="1" dirty="0" smtClean="0">
                <a:solidFill>
                  <a:srgbClr val="000000"/>
                </a:solidFill>
                <a:latin typeface="Arial" charset="0"/>
                <a:cs typeface="Lucida Sans Unicode" charset="0"/>
              </a:rPr>
              <a:t> </a:t>
            </a:r>
            <a:r>
              <a:rPr lang="de-DE" sz="2000" i="1" dirty="0" err="1" smtClean="0">
                <a:solidFill>
                  <a:srgbClr val="000000"/>
                </a:solidFill>
                <a:latin typeface="Arial" charset="0"/>
                <a:cs typeface="Lucida Sans Unicode" charset="0"/>
              </a:rPr>
              <a:t>brushes</a:t>
            </a:r>
            <a:r>
              <a:rPr lang="de-DE" sz="2000" i="1" dirty="0" smtClean="0">
                <a:solidFill>
                  <a:srgbClr val="000000"/>
                </a:solidFill>
                <a:latin typeface="Arial" charset="0"/>
                <a:cs typeface="Lucida Sans Unicode" charset="0"/>
              </a:rPr>
              <a:t> </a:t>
            </a:r>
            <a:r>
              <a:rPr lang="de-DE" sz="2000" i="1" dirty="0" err="1" smtClean="0">
                <a:solidFill>
                  <a:srgbClr val="000000"/>
                </a:solidFill>
                <a:latin typeface="Arial" charset="0"/>
                <a:cs typeface="Lucida Sans Unicode" charset="0"/>
              </a:rPr>
              <a:t>and</a:t>
            </a:r>
            <a:r>
              <a:rPr lang="de-DE" sz="2000" i="1" dirty="0" smtClean="0">
                <a:solidFill>
                  <a:srgbClr val="000000"/>
                </a:solidFill>
                <a:latin typeface="Arial" charset="0"/>
                <a:cs typeface="Lucida Sans Unicode" charset="0"/>
              </a:rPr>
              <a:t> </a:t>
            </a:r>
            <a:r>
              <a:rPr lang="de-DE" sz="2000" i="1" dirty="0" err="1" smtClean="0">
                <a:solidFill>
                  <a:srgbClr val="000000"/>
                </a:solidFill>
                <a:latin typeface="Arial" charset="0"/>
                <a:cs typeface="Lucida Sans Unicode" charset="0"/>
              </a:rPr>
              <a:t>don't</a:t>
            </a:r>
            <a:r>
              <a:rPr lang="de-DE" sz="2000" i="1" dirty="0" smtClean="0">
                <a:solidFill>
                  <a:srgbClr val="000000"/>
                </a:solidFill>
                <a:latin typeface="Arial" charset="0"/>
                <a:cs typeface="Lucida Sans Unicode" charset="0"/>
              </a:rPr>
              <a:t> </a:t>
            </a:r>
            <a:r>
              <a:rPr lang="de-DE" sz="2000" i="1" dirty="0" err="1" smtClean="0">
                <a:solidFill>
                  <a:srgbClr val="000000"/>
                </a:solidFill>
                <a:latin typeface="Arial" charset="0"/>
                <a:cs typeface="Lucida Sans Unicode" charset="0"/>
              </a:rPr>
              <a:t>ruin</a:t>
            </a:r>
            <a:r>
              <a:rPr lang="de-DE" sz="2000" i="1" dirty="0" smtClean="0">
                <a:solidFill>
                  <a:srgbClr val="000000"/>
                </a:solidFill>
                <a:latin typeface="Arial" charset="0"/>
                <a:cs typeface="Lucida Sans Unicode" charset="0"/>
              </a:rPr>
              <a:t> </a:t>
            </a:r>
            <a:r>
              <a:rPr lang="de-DE" sz="2000" i="1" dirty="0" err="1" smtClean="0">
                <a:solidFill>
                  <a:srgbClr val="000000"/>
                </a:solidFill>
                <a:latin typeface="Arial" charset="0"/>
                <a:cs typeface="Lucida Sans Unicode" charset="0"/>
              </a:rPr>
              <a:t>the</a:t>
            </a:r>
            <a:r>
              <a:rPr lang="de-DE" sz="2000" i="1" dirty="0" smtClean="0">
                <a:solidFill>
                  <a:srgbClr val="000000"/>
                </a:solidFill>
                <a:latin typeface="Arial" charset="0"/>
                <a:cs typeface="Lucida Sans Unicode" charset="0"/>
              </a:rPr>
              <a:t> </a:t>
            </a:r>
            <a:r>
              <a:rPr lang="de-DE" sz="2000" i="1" dirty="0" err="1" smtClean="0">
                <a:solidFill>
                  <a:srgbClr val="000000"/>
                </a:solidFill>
                <a:latin typeface="Arial" charset="0"/>
                <a:cs typeface="Lucida Sans Unicode" charset="0"/>
              </a:rPr>
              <a:t>indoor</a:t>
            </a:r>
            <a:r>
              <a:rPr lang="de-DE" sz="2000" i="1" dirty="0" smtClean="0">
                <a:solidFill>
                  <a:srgbClr val="000000"/>
                </a:solidFill>
                <a:latin typeface="Arial" charset="0"/>
                <a:cs typeface="Lucida Sans Unicode" charset="0"/>
              </a:rPr>
              <a:t> </a:t>
            </a:r>
            <a:r>
              <a:rPr lang="de-DE" sz="2000" i="1" dirty="0" err="1" smtClean="0">
                <a:solidFill>
                  <a:srgbClr val="000000"/>
                </a:solidFill>
                <a:latin typeface="Arial" charset="0"/>
                <a:cs typeface="Lucida Sans Unicode" charset="0"/>
              </a:rPr>
              <a:t>floor</a:t>
            </a:r>
            <a:r>
              <a:rPr lang="de-DE" sz="2000" i="1" dirty="0" smtClean="0">
                <a:solidFill>
                  <a:srgbClr val="000000"/>
                </a:solidFill>
                <a:latin typeface="Arial" charset="0"/>
                <a:cs typeface="Lucida Sans Unicode" charset="0"/>
              </a:rPr>
              <a:t>.</a:t>
            </a:r>
          </a:p>
          <a:p>
            <a:pPr defTabSz="405962" hangingPunct="0">
              <a:lnSpc>
                <a:spcPct val="93000"/>
              </a:lnSpc>
              <a:buClr>
                <a:srgbClr val="000000"/>
              </a:buClr>
              <a:buSzPct val="100000"/>
              <a:tabLst>
                <a:tab pos="0" algn="l"/>
                <a:tab pos="404532" algn="l"/>
                <a:tab pos="810499" algn="l"/>
                <a:tab pos="1216446" algn="l"/>
                <a:tab pos="1622429" algn="l"/>
                <a:tab pos="2028394" algn="l"/>
                <a:tab pos="2434353" algn="l"/>
                <a:tab pos="2840328" algn="l"/>
                <a:tab pos="3246295" algn="l"/>
                <a:tab pos="3652255" algn="l"/>
                <a:tab pos="4058227" algn="l"/>
                <a:tab pos="4464191" algn="l"/>
                <a:tab pos="4870153" algn="l"/>
                <a:tab pos="5276122" algn="l"/>
                <a:tab pos="5682087" algn="l"/>
                <a:tab pos="6088052" algn="l"/>
                <a:tab pos="6494021" algn="l"/>
                <a:tab pos="6899982" algn="l"/>
                <a:tab pos="7305950" algn="l"/>
                <a:tab pos="7711920" algn="l"/>
                <a:tab pos="8117885" algn="l"/>
              </a:tabLst>
            </a:pPr>
            <a:endParaRPr lang="de-DE" sz="2000" i="1" dirty="0" smtClean="0">
              <a:solidFill>
                <a:srgbClr val="000000"/>
              </a:solidFill>
              <a:latin typeface="Arial" charset="0"/>
              <a:cs typeface="Lucida Sans Unicode" charset="0"/>
            </a:endParaRPr>
          </a:p>
          <a:p>
            <a:pPr defTabSz="405962" hangingPunct="0">
              <a:lnSpc>
                <a:spcPct val="93000"/>
              </a:lnSpc>
              <a:buClr>
                <a:srgbClr val="000000"/>
              </a:buClr>
              <a:buSzPct val="100000"/>
              <a:tabLst>
                <a:tab pos="0" algn="l"/>
                <a:tab pos="404532" algn="l"/>
                <a:tab pos="810499" algn="l"/>
                <a:tab pos="1216446" algn="l"/>
                <a:tab pos="1622429" algn="l"/>
                <a:tab pos="2028394" algn="l"/>
                <a:tab pos="2434353" algn="l"/>
                <a:tab pos="2840328" algn="l"/>
                <a:tab pos="3246295" algn="l"/>
                <a:tab pos="3652255" algn="l"/>
                <a:tab pos="4058227" algn="l"/>
                <a:tab pos="4464191" algn="l"/>
                <a:tab pos="4870153" algn="l"/>
                <a:tab pos="5276122" algn="l"/>
                <a:tab pos="5682087" algn="l"/>
                <a:tab pos="6088052" algn="l"/>
                <a:tab pos="6494021" algn="l"/>
                <a:tab pos="6899982" algn="l"/>
                <a:tab pos="7305950" algn="l"/>
                <a:tab pos="7711920" algn="l"/>
                <a:tab pos="8117885" algn="l"/>
              </a:tabLst>
            </a:pPr>
            <a:r>
              <a:rPr lang="de-DE" sz="2000" i="1" dirty="0" err="1" smtClean="0">
                <a:solidFill>
                  <a:srgbClr val="000000"/>
                </a:solidFill>
                <a:latin typeface="Arial" charset="0"/>
                <a:cs typeface="Lucida Sans Unicode" charset="0"/>
              </a:rPr>
              <a:t>Thank</a:t>
            </a:r>
            <a:r>
              <a:rPr lang="de-DE" sz="2000" i="1" dirty="0" smtClean="0">
                <a:solidFill>
                  <a:srgbClr val="000000"/>
                </a:solidFill>
                <a:latin typeface="Arial" charset="0"/>
                <a:cs typeface="Lucida Sans Unicode" charset="0"/>
              </a:rPr>
              <a:t> </a:t>
            </a:r>
            <a:r>
              <a:rPr lang="de-DE" sz="2000" i="1" dirty="0" err="1" smtClean="0">
                <a:solidFill>
                  <a:srgbClr val="000000"/>
                </a:solidFill>
                <a:latin typeface="Arial" charset="0"/>
                <a:cs typeface="Lucida Sans Unicode" charset="0"/>
              </a:rPr>
              <a:t>you</a:t>
            </a:r>
            <a:r>
              <a:rPr lang="de-DE" sz="2000" i="1" dirty="0" smtClean="0">
                <a:solidFill>
                  <a:srgbClr val="000000"/>
                </a:solidFill>
                <a:latin typeface="Arial" charset="0"/>
                <a:cs typeface="Lucida Sans Unicode" charset="0"/>
              </a:rPr>
              <a:t>.</a:t>
            </a:r>
          </a:p>
          <a:p>
            <a:pPr defTabSz="404282" hangingPunct="0">
              <a:lnSpc>
                <a:spcPct val="93000"/>
              </a:lnSpc>
              <a:buClr>
                <a:srgbClr val="000000"/>
              </a:buClr>
              <a:buSzPct val="100000"/>
              <a:tabLst>
                <a:tab pos="0" algn="l"/>
                <a:tab pos="402858" algn="l"/>
                <a:tab pos="807146" algn="l"/>
                <a:tab pos="1211411" algn="l"/>
                <a:tab pos="1615715" algn="l"/>
                <a:tab pos="2019998" algn="l"/>
                <a:tab pos="2424277" algn="l"/>
                <a:tab pos="2828584" algn="l"/>
                <a:tab pos="3232861" algn="l"/>
                <a:tab pos="3637140" algn="l"/>
                <a:tab pos="4041435" algn="l"/>
                <a:tab pos="4445718" algn="l"/>
                <a:tab pos="4850002" algn="l"/>
                <a:tab pos="5254285" algn="l"/>
                <a:tab pos="5658572" algn="l"/>
                <a:tab pos="6062861" algn="l"/>
                <a:tab pos="6467141" algn="l"/>
                <a:tab pos="6871429" algn="l"/>
                <a:tab pos="7275716" algn="l"/>
                <a:tab pos="7680005" algn="l"/>
                <a:tab pos="8084288" algn="l"/>
              </a:tabLst>
            </a:pPr>
            <a:endParaRPr lang="de-DE" sz="2000" dirty="0" smtClean="0">
              <a:solidFill>
                <a:srgbClr val="000000"/>
              </a:solidFill>
              <a:latin typeface="Arial" charset="0"/>
              <a:cs typeface="Lucida Sans Unicode" charset="0"/>
            </a:endParaRPr>
          </a:p>
          <a:p>
            <a:pPr defTabSz="404282" hangingPunct="0">
              <a:lnSpc>
                <a:spcPct val="93000"/>
              </a:lnSpc>
              <a:buClr>
                <a:srgbClr val="000000"/>
              </a:buClr>
              <a:buSzPct val="100000"/>
              <a:tabLst>
                <a:tab pos="0" algn="l"/>
                <a:tab pos="402858" algn="l"/>
                <a:tab pos="807146" algn="l"/>
                <a:tab pos="1211411" algn="l"/>
                <a:tab pos="1615715" algn="l"/>
                <a:tab pos="2019998" algn="l"/>
                <a:tab pos="2424277" algn="l"/>
                <a:tab pos="2828584" algn="l"/>
                <a:tab pos="3232861" algn="l"/>
                <a:tab pos="3637140" algn="l"/>
                <a:tab pos="4041435" algn="l"/>
                <a:tab pos="4445718" algn="l"/>
                <a:tab pos="4850002" algn="l"/>
                <a:tab pos="5254285" algn="l"/>
                <a:tab pos="5658572" algn="l"/>
                <a:tab pos="6062861" algn="l"/>
                <a:tab pos="6467141" algn="l"/>
                <a:tab pos="6871429" algn="l"/>
                <a:tab pos="7275716" algn="l"/>
                <a:tab pos="7680005" algn="l"/>
                <a:tab pos="8084288" algn="l"/>
              </a:tabLst>
            </a:pPr>
            <a:endParaRPr lang="de-DE" sz="2000" dirty="0" smtClean="0">
              <a:solidFill>
                <a:srgbClr val="000000"/>
              </a:solidFill>
              <a:latin typeface="+mj-lt"/>
              <a:cs typeface="Lucida Sans Unicode" charset="0"/>
            </a:endParaRPr>
          </a:p>
        </p:txBody>
      </p:sp>
      <p:pic>
        <p:nvPicPr>
          <p:cNvPr id="12" name="Bildobjekt 11" descr="för pptresentatio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6093296"/>
            <a:ext cx="1657350" cy="6000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0300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l 6"/>
          <p:cNvGraphicFramePr>
            <a:graphicFrameLocks noGrp="1"/>
          </p:cNvGraphicFramePr>
          <p:nvPr/>
        </p:nvGraphicFramePr>
        <p:xfrm>
          <a:off x="0" y="260649"/>
          <a:ext cx="9144000" cy="64222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1297070">
                <a:tc>
                  <a:txBody>
                    <a:bodyPr/>
                    <a:lstStyle/>
                    <a:p>
                      <a:r>
                        <a:rPr lang="sv-SE" sz="4400" dirty="0" smtClean="0"/>
                        <a:t>ProfilGate®</a:t>
                      </a:r>
                    </a:p>
                    <a:p>
                      <a:r>
                        <a:rPr lang="sv-SE" sz="3600" dirty="0" smtClean="0"/>
                        <a:t>Installationer</a:t>
                      </a:r>
                      <a:r>
                        <a:rPr lang="sv-SE" sz="3600" baseline="0" dirty="0" smtClean="0"/>
                        <a:t> i världen</a:t>
                      </a:r>
                      <a:endParaRPr lang="sv-SE" sz="3600" dirty="0" smtClean="0"/>
                    </a:p>
                  </a:txBody>
                  <a:tcPr/>
                </a:tc>
              </a:tr>
              <a:tr h="5111642">
                <a:tc>
                  <a:txBody>
                    <a:bodyPr/>
                    <a:lstStyle/>
                    <a:p>
                      <a:endParaRPr lang="sv-SE" sz="1800" dirty="0" smtClean="0"/>
                    </a:p>
                    <a:p>
                      <a:endParaRPr lang="sv-SE" sz="1800" dirty="0" smtClean="0"/>
                    </a:p>
                    <a:p>
                      <a:endParaRPr lang="sv-SE" sz="1800" dirty="0" smtClean="0"/>
                    </a:p>
                    <a:p>
                      <a:endParaRPr lang="sv-SE" sz="1800" dirty="0" smtClean="0"/>
                    </a:p>
                    <a:p>
                      <a:endParaRPr lang="sv-SE" sz="1800" dirty="0" smtClean="0"/>
                    </a:p>
                    <a:p>
                      <a:endParaRPr lang="sv-SE" sz="1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Bildobjekt 7" descr="för pptresentatio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6093296"/>
            <a:ext cx="1657350" cy="600075"/>
          </a:xfrm>
          <a:prstGeom prst="rect">
            <a:avLst/>
          </a:prstGeom>
        </p:spPr>
      </p:pic>
      <p:sp>
        <p:nvSpPr>
          <p:cNvPr id="5" name="Platshållare för innehåll 2"/>
          <p:cNvSpPr txBox="1">
            <a:spLocks/>
          </p:cNvSpPr>
          <p:nvPr/>
        </p:nvSpPr>
        <p:spPr bwMode="auto">
          <a:xfrm>
            <a:off x="467544" y="1556792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49" tIns="45277" rIns="90549" bIns="45277" numCol="1" anchor="t" anchorCtr="0" compatLnSpc="1">
            <a:prstTxWarp prst="textNoShape">
              <a:avLst/>
            </a:prstTxWarp>
          </a:bodyPr>
          <a:lstStyle/>
          <a:p>
            <a:pPr marL="339681" marR="0" lvl="0" indent="-339681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sv-S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39681" marR="0" lvl="0" indent="-339681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sv-S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Bildobjekt 5" descr="PG_map_worl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1628800"/>
            <a:ext cx="8054957" cy="44511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l 6"/>
          <p:cNvGraphicFramePr>
            <a:graphicFrameLocks noGrp="1"/>
          </p:cNvGraphicFramePr>
          <p:nvPr/>
        </p:nvGraphicFramePr>
        <p:xfrm>
          <a:off x="0" y="260648"/>
          <a:ext cx="9144000" cy="64222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1297070">
                <a:tc>
                  <a:txBody>
                    <a:bodyPr/>
                    <a:lstStyle/>
                    <a:p>
                      <a:r>
                        <a:rPr lang="sv-SE" sz="4400" dirty="0" smtClean="0"/>
                        <a:t>ProfilGate®</a:t>
                      </a:r>
                    </a:p>
                    <a:p>
                      <a:r>
                        <a:rPr lang="sv-SE" sz="3600" dirty="0" smtClean="0"/>
                        <a:t>Installationer</a:t>
                      </a:r>
                      <a:r>
                        <a:rPr lang="sv-SE" sz="3600" baseline="0" dirty="0" smtClean="0"/>
                        <a:t> i Europa</a:t>
                      </a:r>
                      <a:endParaRPr lang="sv-SE" sz="3600" dirty="0" smtClean="0"/>
                    </a:p>
                  </a:txBody>
                  <a:tcPr/>
                </a:tc>
              </a:tr>
              <a:tr h="5111642">
                <a:tc>
                  <a:txBody>
                    <a:bodyPr/>
                    <a:lstStyle/>
                    <a:p>
                      <a:endParaRPr lang="sv-SE" sz="1800" dirty="0" smtClean="0"/>
                    </a:p>
                    <a:p>
                      <a:endParaRPr lang="sv-SE" sz="1800" dirty="0" smtClean="0"/>
                    </a:p>
                    <a:p>
                      <a:endParaRPr lang="sv-SE" sz="1800" dirty="0" smtClean="0"/>
                    </a:p>
                    <a:p>
                      <a:endParaRPr lang="sv-SE" sz="1800" dirty="0" smtClean="0"/>
                    </a:p>
                    <a:p>
                      <a:endParaRPr lang="sv-SE" sz="1800" dirty="0" smtClean="0"/>
                    </a:p>
                    <a:p>
                      <a:endParaRPr lang="sv-SE" sz="1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Bildobjekt 7" descr="för pptresentatio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6093296"/>
            <a:ext cx="1657350" cy="600075"/>
          </a:xfrm>
          <a:prstGeom prst="rect">
            <a:avLst/>
          </a:prstGeom>
        </p:spPr>
      </p:pic>
      <p:sp>
        <p:nvSpPr>
          <p:cNvPr id="5" name="Platshållare för innehåll 2"/>
          <p:cNvSpPr txBox="1">
            <a:spLocks/>
          </p:cNvSpPr>
          <p:nvPr/>
        </p:nvSpPr>
        <p:spPr bwMode="auto">
          <a:xfrm>
            <a:off x="467544" y="1556792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49" tIns="45277" rIns="90549" bIns="45277" numCol="1" anchor="t" anchorCtr="0" compatLnSpc="1">
            <a:prstTxWarp prst="textNoShape">
              <a:avLst/>
            </a:prstTxWarp>
          </a:bodyPr>
          <a:lstStyle/>
          <a:p>
            <a:pPr marL="339681" marR="0" lvl="0" indent="-339681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sv-S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39681" marR="0" lvl="0" indent="-339681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sv-S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 descr="PG_map_europ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215" y="1628801"/>
            <a:ext cx="8059241" cy="44388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l 6"/>
          <p:cNvGraphicFramePr>
            <a:graphicFrameLocks noGrp="1"/>
          </p:cNvGraphicFramePr>
          <p:nvPr/>
        </p:nvGraphicFramePr>
        <p:xfrm>
          <a:off x="0" y="260649"/>
          <a:ext cx="9144000" cy="64222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1297070">
                <a:tc>
                  <a:txBody>
                    <a:bodyPr/>
                    <a:lstStyle/>
                    <a:p>
                      <a:r>
                        <a:rPr lang="sv-SE" sz="4400" dirty="0" smtClean="0"/>
                        <a:t>ProfilGate®</a:t>
                      </a:r>
                    </a:p>
                    <a:p>
                      <a:r>
                        <a:rPr lang="sv-SE" sz="3600" dirty="0" smtClean="0"/>
                        <a:t>Referenser</a:t>
                      </a:r>
                    </a:p>
                  </a:txBody>
                  <a:tcPr/>
                </a:tc>
              </a:tr>
              <a:tr h="5111642">
                <a:tc>
                  <a:txBody>
                    <a:bodyPr/>
                    <a:lstStyle/>
                    <a:p>
                      <a:endParaRPr lang="sv-SE" sz="1800" dirty="0" smtClean="0"/>
                    </a:p>
                    <a:p>
                      <a:endParaRPr lang="sv-SE" sz="1800" dirty="0" smtClean="0"/>
                    </a:p>
                    <a:p>
                      <a:endParaRPr lang="sv-SE" sz="1800" dirty="0" smtClean="0"/>
                    </a:p>
                    <a:p>
                      <a:endParaRPr lang="sv-SE" sz="1800" dirty="0" smtClean="0"/>
                    </a:p>
                    <a:p>
                      <a:endParaRPr lang="sv-SE" sz="1800" dirty="0" smtClean="0"/>
                    </a:p>
                    <a:p>
                      <a:endParaRPr lang="sv-SE" sz="1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Bildobjekt 7" descr="för pptresentatio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6093296"/>
            <a:ext cx="1657350" cy="600075"/>
          </a:xfrm>
          <a:prstGeom prst="rect">
            <a:avLst/>
          </a:prstGeom>
        </p:spPr>
      </p:pic>
      <p:sp>
        <p:nvSpPr>
          <p:cNvPr id="5" name="Platshållare för innehåll 2"/>
          <p:cNvSpPr txBox="1">
            <a:spLocks/>
          </p:cNvSpPr>
          <p:nvPr/>
        </p:nvSpPr>
        <p:spPr bwMode="auto">
          <a:xfrm>
            <a:off x="467544" y="1556792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49" tIns="45277" rIns="90549" bIns="45277" numCol="1" anchor="t" anchorCtr="0" compatLnSpc="1">
            <a:prstTxWarp prst="textNoShape">
              <a:avLst/>
            </a:prstTxWarp>
          </a:bodyPr>
          <a:lstStyle/>
          <a:p>
            <a:pPr marL="339681" marR="0" lvl="0" indent="-339681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sv-S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39681" marR="0" lvl="0" indent="-339681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sv-S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Bildobjekt 13" descr="Switcher_Referenze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666508"/>
            <a:ext cx="8602726" cy="4320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l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04981601"/>
              </p:ext>
            </p:extLst>
          </p:nvPr>
        </p:nvGraphicFramePr>
        <p:xfrm>
          <a:off x="-1" y="188640"/>
          <a:ext cx="9144002" cy="648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1"/>
                <a:gridCol w="4572001"/>
              </a:tblGrid>
              <a:tr h="1088599">
                <a:tc gridSpan="2">
                  <a:txBody>
                    <a:bodyPr/>
                    <a:lstStyle/>
                    <a:p>
                      <a:r>
                        <a:rPr lang="sv-SE" sz="2400" dirty="0" err="1" smtClean="0"/>
                        <a:t>ProfilGate</a:t>
                      </a:r>
                      <a:r>
                        <a:rPr lang="sv-SE" sz="2400" dirty="0" smtClean="0"/>
                        <a:t>®</a:t>
                      </a:r>
                    </a:p>
                    <a:p>
                      <a:r>
                        <a:rPr lang="sv-SE" sz="1800" dirty="0" smtClean="0"/>
                        <a:t>Exempel på installationer</a:t>
                      </a:r>
                    </a:p>
                    <a:p>
                      <a:endParaRPr lang="sv-SE" sz="18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92121">
                <a:tc>
                  <a:txBody>
                    <a:bodyPr/>
                    <a:lstStyle/>
                    <a:p>
                      <a:endParaRPr lang="sv-SE" sz="1800" dirty="0" smtClean="0"/>
                    </a:p>
                    <a:p>
                      <a:endParaRPr lang="sv-SE" sz="1800" dirty="0" smtClean="0"/>
                    </a:p>
                    <a:p>
                      <a:endParaRPr lang="sv-SE" sz="1800" dirty="0" smtClean="0"/>
                    </a:p>
                    <a:p>
                      <a:endParaRPr lang="sv-SE" sz="1800" dirty="0" smtClean="0"/>
                    </a:p>
                    <a:p>
                      <a:endParaRPr lang="sv-SE" sz="1800" dirty="0" smtClean="0"/>
                    </a:p>
                    <a:p>
                      <a:endParaRPr lang="sv-SE" sz="1800" dirty="0" smtClean="0"/>
                    </a:p>
                    <a:p>
                      <a:endParaRPr lang="sv-SE" sz="1800" dirty="0" smtClean="0"/>
                    </a:p>
                    <a:p>
                      <a:endParaRPr lang="sv-SE" sz="1800" dirty="0" smtClean="0"/>
                    </a:p>
                    <a:p>
                      <a:endParaRPr lang="sv-S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Bildobjekt 11" descr="för pptresentatio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6093296"/>
            <a:ext cx="1657350" cy="600075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5182" y="1700808"/>
            <a:ext cx="4528818" cy="36003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340767"/>
            <a:ext cx="3744416" cy="520942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1340768"/>
            <a:ext cx="1632960" cy="7157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19625" y="1340768"/>
            <a:ext cx="1795680" cy="6538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40300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l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04981601"/>
              </p:ext>
            </p:extLst>
          </p:nvPr>
        </p:nvGraphicFramePr>
        <p:xfrm>
          <a:off x="-1" y="188640"/>
          <a:ext cx="9144002" cy="648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1"/>
                <a:gridCol w="4572001"/>
              </a:tblGrid>
              <a:tr h="1088599">
                <a:tc gridSpan="2">
                  <a:txBody>
                    <a:bodyPr/>
                    <a:lstStyle/>
                    <a:p>
                      <a:r>
                        <a:rPr lang="sv-SE" sz="2400" dirty="0" err="1" smtClean="0"/>
                        <a:t>ProfilGate</a:t>
                      </a:r>
                      <a:r>
                        <a:rPr lang="sv-SE" sz="2400" dirty="0" smtClean="0"/>
                        <a:t>®</a:t>
                      </a:r>
                    </a:p>
                    <a:p>
                      <a:r>
                        <a:rPr lang="sv-SE" sz="1800" dirty="0" smtClean="0"/>
                        <a:t>Exempel på installationer</a:t>
                      </a:r>
                    </a:p>
                    <a:p>
                      <a:endParaRPr lang="sv-SE" sz="18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92121">
                <a:tc>
                  <a:txBody>
                    <a:bodyPr/>
                    <a:lstStyle/>
                    <a:p>
                      <a:endParaRPr lang="sv-SE" sz="1800" dirty="0" smtClean="0"/>
                    </a:p>
                    <a:p>
                      <a:endParaRPr lang="sv-SE" sz="1800" dirty="0" smtClean="0"/>
                    </a:p>
                    <a:p>
                      <a:endParaRPr lang="sv-SE" sz="1800" dirty="0" smtClean="0"/>
                    </a:p>
                    <a:p>
                      <a:endParaRPr lang="sv-SE" sz="1800" dirty="0" smtClean="0"/>
                    </a:p>
                    <a:p>
                      <a:endParaRPr lang="sv-SE" sz="1800" dirty="0" smtClean="0"/>
                    </a:p>
                    <a:p>
                      <a:endParaRPr lang="sv-SE" sz="1800" dirty="0" smtClean="0"/>
                    </a:p>
                    <a:p>
                      <a:endParaRPr lang="sv-SE" sz="1800" dirty="0" smtClean="0"/>
                    </a:p>
                    <a:p>
                      <a:endParaRPr lang="sv-SE" sz="1800" dirty="0" smtClean="0"/>
                    </a:p>
                    <a:p>
                      <a:endParaRPr lang="sv-S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Bildobjekt 11" descr="för pptresentatio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6093296"/>
            <a:ext cx="1657350" cy="600075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556792"/>
            <a:ext cx="4245120" cy="40828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1556792"/>
            <a:ext cx="1641600" cy="55301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484784"/>
            <a:ext cx="4315562" cy="30963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1484784"/>
            <a:ext cx="1589760" cy="570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3861048"/>
            <a:ext cx="3755520" cy="26124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40300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l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58810372"/>
              </p:ext>
            </p:extLst>
          </p:nvPr>
        </p:nvGraphicFramePr>
        <p:xfrm>
          <a:off x="0" y="260648"/>
          <a:ext cx="9144000" cy="6408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1725545">
                <a:tc>
                  <a:txBody>
                    <a:bodyPr/>
                    <a:lstStyle/>
                    <a:p>
                      <a:pPr algn="ctr"/>
                      <a:r>
                        <a:rPr lang="sv-SE" sz="4400" dirty="0" smtClean="0"/>
                        <a:t>Tack så mycket!</a:t>
                      </a:r>
                      <a:endParaRPr lang="sv-SE" sz="4400" dirty="0"/>
                    </a:p>
                  </a:txBody>
                  <a:tcPr/>
                </a:tc>
              </a:tr>
              <a:tr h="4683167">
                <a:tc>
                  <a:txBody>
                    <a:bodyPr/>
                    <a:lstStyle/>
                    <a:p>
                      <a:endParaRPr lang="sv-SE" sz="1800" dirty="0" smtClean="0"/>
                    </a:p>
                    <a:p>
                      <a:pPr algn="l"/>
                      <a:r>
                        <a:rPr lang="sv-SE" sz="3600" dirty="0" smtClean="0"/>
                        <a:t>Se oss i</a:t>
                      </a:r>
                      <a:r>
                        <a:rPr lang="sv-SE" sz="3600" baseline="0" dirty="0" smtClean="0"/>
                        <a:t> monter B01:37</a:t>
                      </a:r>
                    </a:p>
                    <a:p>
                      <a:pPr algn="l"/>
                      <a:endParaRPr lang="sv-SE" sz="3600" baseline="0" dirty="0" smtClean="0"/>
                    </a:p>
                    <a:p>
                      <a:pPr algn="l"/>
                      <a:r>
                        <a:rPr lang="sv-SE" sz="3600" baseline="0" dirty="0" err="1" smtClean="0"/>
                        <a:t>www.gentus.se</a:t>
                      </a:r>
                      <a:endParaRPr lang="sv-SE" sz="3600" baseline="0" dirty="0" smtClean="0"/>
                    </a:p>
                    <a:p>
                      <a:pPr algn="l"/>
                      <a:endParaRPr lang="sv-SE" sz="3600" baseline="0" dirty="0" smtClean="0"/>
                    </a:p>
                    <a:p>
                      <a:pPr algn="l"/>
                      <a:r>
                        <a:rPr lang="sv-SE" sz="3600" baseline="0" dirty="0" err="1" smtClean="0"/>
                        <a:t>www.profilgate.se</a:t>
                      </a:r>
                      <a:endParaRPr lang="sv-SE" sz="3600" baseline="0" dirty="0" smtClean="0"/>
                    </a:p>
                    <a:p>
                      <a:pPr algn="ctr"/>
                      <a:endParaRPr lang="sv-SE" sz="3600" baseline="0" dirty="0" smtClean="0"/>
                    </a:p>
                    <a:p>
                      <a:endParaRPr lang="sv-SE" sz="1800" dirty="0" smtClean="0"/>
                    </a:p>
                    <a:p>
                      <a:endParaRPr lang="sv-SE" sz="1800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Bildobjekt 7" descr="för pptresentatio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6093296"/>
            <a:ext cx="1657350" cy="600075"/>
          </a:xfrm>
          <a:prstGeom prst="rect">
            <a:avLst/>
          </a:prstGeom>
        </p:spPr>
      </p:pic>
      <p:pic>
        <p:nvPicPr>
          <p:cNvPr id="6" name="Picture 2" descr="Profigate hjulrengör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132856"/>
            <a:ext cx="2583095" cy="35454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ruta 8"/>
          <p:cNvSpPr txBox="1"/>
          <p:nvPr/>
        </p:nvSpPr>
        <p:spPr>
          <a:xfrm>
            <a:off x="35496" y="6054121"/>
            <a:ext cx="2829425" cy="399215"/>
          </a:xfrm>
          <a:prstGeom prst="rect">
            <a:avLst/>
          </a:prstGeom>
          <a:noFill/>
        </p:spPr>
        <p:txBody>
          <a:bodyPr wrap="none" lIns="90549" tIns="45277" rIns="90549" bIns="45277" rtlCol="0">
            <a:spAutoFit/>
          </a:bodyPr>
          <a:lstStyle/>
          <a:p>
            <a:r>
              <a:rPr lang="sv-SE" sz="1000" dirty="0" err="1" smtClean="0"/>
              <a:t>Gentus</a:t>
            </a:r>
            <a:r>
              <a:rPr lang="sv-SE" sz="1000" dirty="0" smtClean="0"/>
              <a:t> AB, Askims Skytteväg 4A, 436 51 Hovås</a:t>
            </a:r>
          </a:p>
          <a:p>
            <a:r>
              <a:rPr lang="sv-SE" sz="1000" dirty="0" smtClean="0"/>
              <a:t>Tel 031-28 50 90, </a:t>
            </a:r>
            <a:r>
              <a:rPr lang="sv-SE" sz="1000" dirty="0" err="1" smtClean="0"/>
              <a:t>info@gentus.se</a:t>
            </a:r>
            <a:r>
              <a:rPr lang="sv-SE" sz="1000" dirty="0" smtClean="0"/>
              <a:t>, </a:t>
            </a:r>
            <a:r>
              <a:rPr lang="sv-SE" sz="1000" dirty="0" err="1" smtClean="0"/>
              <a:t>www.gentus.se</a:t>
            </a:r>
            <a:endParaRPr lang="sv-SE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l 6"/>
          <p:cNvGraphicFramePr>
            <a:graphicFrameLocks noGrp="1"/>
          </p:cNvGraphicFramePr>
          <p:nvPr/>
        </p:nvGraphicFramePr>
        <p:xfrm>
          <a:off x="0" y="260648"/>
          <a:ext cx="9144000" cy="6408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1243593">
                <a:tc>
                  <a:txBody>
                    <a:bodyPr/>
                    <a:lstStyle/>
                    <a:p>
                      <a:pPr algn="ctr"/>
                      <a:r>
                        <a:rPr lang="sv-SE" sz="4400" dirty="0" smtClean="0"/>
                        <a:t>Varför hygienkrav?</a:t>
                      </a:r>
                      <a:endParaRPr lang="sv-SE" sz="4400" dirty="0"/>
                    </a:p>
                  </a:txBody>
                  <a:tcPr/>
                </a:tc>
              </a:tr>
              <a:tr h="5165119">
                <a:tc>
                  <a:txBody>
                    <a:bodyPr/>
                    <a:lstStyle/>
                    <a:p>
                      <a:endParaRPr lang="sv-SE" sz="1800" dirty="0" smtClean="0"/>
                    </a:p>
                    <a:p>
                      <a:endParaRPr lang="sv-SE" sz="1800" dirty="0" smtClean="0"/>
                    </a:p>
                    <a:p>
                      <a:endParaRPr lang="sv-SE" sz="1800" dirty="0" smtClean="0"/>
                    </a:p>
                    <a:p>
                      <a:endParaRPr lang="sv-SE" sz="1800" dirty="0" smtClean="0"/>
                    </a:p>
                    <a:p>
                      <a:endParaRPr lang="sv-SE" sz="1800" dirty="0" smtClean="0"/>
                    </a:p>
                    <a:p>
                      <a:endParaRPr lang="sv-SE" sz="1800" dirty="0" smtClean="0"/>
                    </a:p>
                    <a:p>
                      <a:endParaRPr lang="sv-SE" sz="1800" dirty="0" smtClean="0"/>
                    </a:p>
                    <a:p>
                      <a:endParaRPr lang="sv-SE" sz="1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Bildobjekt 7" descr="för pptresentatio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6093296"/>
            <a:ext cx="1657350" cy="600075"/>
          </a:xfrm>
          <a:prstGeom prst="rect">
            <a:avLst/>
          </a:prstGeom>
        </p:spPr>
      </p:pic>
      <p:sp>
        <p:nvSpPr>
          <p:cNvPr id="5" name="Platshållare för innehåll 2"/>
          <p:cNvSpPr txBox="1">
            <a:spLocks/>
          </p:cNvSpPr>
          <p:nvPr/>
        </p:nvSpPr>
        <p:spPr bwMode="auto">
          <a:xfrm>
            <a:off x="467544" y="1556792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49" tIns="45277" rIns="90549" bIns="45277" numCol="1" anchor="t" anchorCtr="0" compatLnSpc="1">
            <a:prstTxWarp prst="textNoShape">
              <a:avLst/>
            </a:prstTxWarp>
          </a:bodyPr>
          <a:lstStyle/>
          <a:p>
            <a:pPr marL="339681" marR="0" lvl="0" indent="-339681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sv-S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39681" marR="0" lvl="0" indent="-339681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sv-S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Känslig produktion</a:t>
            </a:r>
          </a:p>
          <a:p>
            <a:pPr marL="339681" marR="0" lvl="0" indent="-339681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sv-S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39681" marR="0" lvl="0" indent="-339681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sv-S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Säkerhet</a:t>
            </a:r>
          </a:p>
          <a:p>
            <a:pPr marL="339681" marR="0" lvl="0" indent="-339681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sv-S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39681" marR="0" lvl="0" indent="-339681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sv-S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Arbetsmiljö</a:t>
            </a:r>
          </a:p>
          <a:p>
            <a:pPr marL="339681" marR="0" lvl="0" indent="-339681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sv-S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39681" marR="0" lvl="0" indent="-339681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sv-S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Immige</a:t>
            </a:r>
          </a:p>
          <a:p>
            <a:pPr marL="339681" marR="0" lvl="0" indent="-339681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sv-S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7" descr="http://t0.gstatic.com/images?q=tbn:ANd9GcTLpN9z7DEj-5YDqGTRiduSztRvW6BTfUlGmH3Kd6Qb2ThzAM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34644" y="2636380"/>
            <a:ext cx="1079500" cy="152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icona laborator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22692" y="1124617"/>
            <a:ext cx="1439863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C:\Users\Henrik\AppData\Local\Microsoft\Windows\Temporary Internet Files\Content.IE5\TJ9A6WNC\MC900332934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2119" y="4941339"/>
            <a:ext cx="1263650" cy="162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Bildobjekt 10" descr="tmp_lager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86944" y="3933367"/>
            <a:ext cx="2068513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l 6"/>
          <p:cNvGraphicFramePr>
            <a:graphicFrameLocks noGrp="1"/>
          </p:cNvGraphicFramePr>
          <p:nvPr/>
        </p:nvGraphicFramePr>
        <p:xfrm>
          <a:off x="0" y="260648"/>
          <a:ext cx="9144000" cy="6408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1243593">
                <a:tc>
                  <a:txBody>
                    <a:bodyPr/>
                    <a:lstStyle/>
                    <a:p>
                      <a:pPr algn="ctr"/>
                      <a:r>
                        <a:rPr lang="sv-SE" sz="4400" dirty="0" smtClean="0"/>
                        <a:t>Vad är smuts?</a:t>
                      </a:r>
                      <a:endParaRPr lang="sv-SE" sz="4400" dirty="0"/>
                    </a:p>
                  </a:txBody>
                  <a:tcPr/>
                </a:tc>
              </a:tr>
              <a:tr h="5165119">
                <a:tc>
                  <a:txBody>
                    <a:bodyPr/>
                    <a:lstStyle/>
                    <a:p>
                      <a:endParaRPr lang="sv-SE" sz="1800" dirty="0" smtClean="0"/>
                    </a:p>
                    <a:p>
                      <a:endParaRPr lang="sv-SE" sz="1800" dirty="0" smtClean="0"/>
                    </a:p>
                    <a:p>
                      <a:endParaRPr lang="sv-SE" sz="1800" dirty="0" smtClean="0"/>
                    </a:p>
                    <a:p>
                      <a:endParaRPr lang="sv-SE" sz="1800" dirty="0" smtClean="0"/>
                    </a:p>
                    <a:p>
                      <a:endParaRPr lang="sv-SE" sz="1800" dirty="0" smtClean="0"/>
                    </a:p>
                    <a:p>
                      <a:endParaRPr lang="sv-SE" sz="1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Bildobjekt 7" descr="för pptresentatio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6093296"/>
            <a:ext cx="1657350" cy="600075"/>
          </a:xfrm>
          <a:prstGeom prst="rect">
            <a:avLst/>
          </a:prstGeom>
        </p:spPr>
      </p:pic>
      <p:sp>
        <p:nvSpPr>
          <p:cNvPr id="5" name="Platshållare för innehåll 2"/>
          <p:cNvSpPr txBox="1">
            <a:spLocks/>
          </p:cNvSpPr>
          <p:nvPr/>
        </p:nvSpPr>
        <p:spPr bwMode="auto">
          <a:xfrm>
            <a:off x="467544" y="1556792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49" tIns="45277" rIns="90549" bIns="45277" numCol="1" anchor="t" anchorCtr="0" compatLnSpc="1">
            <a:prstTxWarp prst="textNoShape">
              <a:avLst/>
            </a:prstTxWarp>
          </a:bodyPr>
          <a:lstStyle/>
          <a:p>
            <a:pPr marL="339681" marR="0" lvl="0" indent="-339681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sv-S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39681" marR="0" lvl="0" indent="-339681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sv-S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525963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sv-SE" dirty="0" smtClean="0"/>
              <a:t>Väldigt mycket, men här menar vi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sv-SE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v-SE" dirty="0" smtClean="0"/>
              <a:t>Damm, spån och träflis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v-SE" dirty="0" smtClean="0"/>
              <a:t>Sand, grus, glas </a:t>
            </a:r>
            <a:r>
              <a:rPr lang="sv-SE" dirty="0" err="1" smtClean="0"/>
              <a:t>etc</a:t>
            </a:r>
            <a:endParaRPr lang="sv-SE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v-SE" dirty="0" smtClean="0"/>
              <a:t>Gummi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v-SE" dirty="0" smtClean="0"/>
              <a:t>Golvdamm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v-SE" dirty="0" smtClean="0"/>
              <a:t>Spill från produktion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v-SE" dirty="0" smtClean="0"/>
              <a:t>Snö </a:t>
            </a:r>
            <a:r>
              <a:rPr lang="sv-SE" dirty="0"/>
              <a:t>och salt</a:t>
            </a:r>
            <a:endParaRPr lang="sv-SE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v-SE" dirty="0" smtClean="0"/>
              <a:t>Annat.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sv-SE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l 6"/>
          <p:cNvGraphicFramePr>
            <a:graphicFrameLocks noGrp="1"/>
          </p:cNvGraphicFramePr>
          <p:nvPr/>
        </p:nvGraphicFramePr>
        <p:xfrm>
          <a:off x="0" y="260648"/>
          <a:ext cx="9144000" cy="6408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1243593">
                <a:tc>
                  <a:txBody>
                    <a:bodyPr/>
                    <a:lstStyle/>
                    <a:p>
                      <a:pPr algn="ctr"/>
                      <a:r>
                        <a:rPr lang="sv-SE" sz="4400" dirty="0" smtClean="0"/>
                        <a:t>Hur överförs smutsen?</a:t>
                      </a:r>
                      <a:endParaRPr lang="sv-SE" sz="4400" dirty="0"/>
                    </a:p>
                  </a:txBody>
                  <a:tcPr/>
                </a:tc>
              </a:tr>
              <a:tr h="5165119">
                <a:tc>
                  <a:txBody>
                    <a:bodyPr/>
                    <a:lstStyle/>
                    <a:p>
                      <a:endParaRPr lang="sv-SE" sz="1800" dirty="0" smtClean="0"/>
                    </a:p>
                    <a:p>
                      <a:endParaRPr lang="sv-SE" sz="1800" dirty="0" smtClean="0"/>
                    </a:p>
                    <a:p>
                      <a:endParaRPr lang="sv-SE" sz="1800" dirty="0" smtClean="0"/>
                    </a:p>
                    <a:p>
                      <a:endParaRPr lang="sv-SE" sz="1800" dirty="0" smtClean="0"/>
                    </a:p>
                    <a:p>
                      <a:endParaRPr lang="sv-SE" sz="1800" dirty="0" smtClean="0"/>
                    </a:p>
                    <a:p>
                      <a:endParaRPr lang="sv-SE" sz="1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Bildobjekt 7" descr="för pptresentatio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6093296"/>
            <a:ext cx="1657350" cy="600075"/>
          </a:xfrm>
          <a:prstGeom prst="rect">
            <a:avLst/>
          </a:prstGeom>
        </p:spPr>
      </p:pic>
      <p:sp>
        <p:nvSpPr>
          <p:cNvPr id="5" name="Platshållare för innehåll 2"/>
          <p:cNvSpPr txBox="1">
            <a:spLocks/>
          </p:cNvSpPr>
          <p:nvPr/>
        </p:nvSpPr>
        <p:spPr bwMode="auto">
          <a:xfrm>
            <a:off x="467544" y="1556792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49" tIns="45277" rIns="90549" bIns="45277" numCol="1" anchor="t" anchorCtr="0" compatLnSpc="1">
            <a:prstTxWarp prst="textNoShape">
              <a:avLst/>
            </a:prstTxWarp>
          </a:bodyPr>
          <a:lstStyle/>
          <a:p>
            <a:pPr marL="339681" marR="0" lvl="0" indent="-339681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sv-S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39681" marR="0" lvl="0" indent="-339681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sv-S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sv-SE" dirty="0" smtClean="0"/>
              <a:t>Väldigt mycket smuts kommer via</a:t>
            </a:r>
            <a:br>
              <a:rPr lang="sv-SE" dirty="0" smtClean="0"/>
            </a:br>
            <a:endParaRPr lang="sv-SE" dirty="0" smtClean="0"/>
          </a:p>
          <a:p>
            <a:pPr eaLnBrk="1" hangingPunct="1"/>
            <a:r>
              <a:rPr lang="sv-SE" dirty="0" smtClean="0"/>
              <a:t>Skor</a:t>
            </a:r>
          </a:p>
          <a:p>
            <a:pPr eaLnBrk="1" hangingPunct="1"/>
            <a:endParaRPr lang="sv-SE" dirty="0" smtClean="0"/>
          </a:p>
          <a:p>
            <a:pPr eaLnBrk="1" hangingPunct="1"/>
            <a:r>
              <a:rPr lang="sv-SE" dirty="0" smtClean="0"/>
              <a:t>Fordon (truckar, pallyftare, vagnar)</a:t>
            </a:r>
          </a:p>
        </p:txBody>
      </p:sp>
      <p:pic>
        <p:nvPicPr>
          <p:cNvPr id="14" name="Picture 10" descr="C:\Users\Henrik\AppData\Local\Microsoft\Windows\Temporary Internet Files\Content.IE5\5SWO0B9T\MC90031253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0463" y="2708275"/>
            <a:ext cx="10620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C:\Users\Henrik\AppData\Local\Microsoft\Windows\Temporary Internet Files\Content.IE5\F17WHP9L\MC900311934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91164" y="3517903"/>
            <a:ext cx="1065212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3" grpId="1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l 6"/>
          <p:cNvGraphicFramePr>
            <a:graphicFrameLocks noGrp="1"/>
          </p:cNvGraphicFramePr>
          <p:nvPr/>
        </p:nvGraphicFramePr>
        <p:xfrm>
          <a:off x="0" y="260648"/>
          <a:ext cx="9144000" cy="6408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1243593">
                <a:tc>
                  <a:txBody>
                    <a:bodyPr/>
                    <a:lstStyle/>
                    <a:p>
                      <a:pPr algn="ctr"/>
                      <a:r>
                        <a:rPr lang="sv-SE" sz="4400" dirty="0" smtClean="0"/>
                        <a:t>Städning oftast lösningen</a:t>
                      </a:r>
                      <a:endParaRPr lang="sv-SE" sz="4400" dirty="0"/>
                    </a:p>
                  </a:txBody>
                  <a:tcPr/>
                </a:tc>
              </a:tr>
              <a:tr h="5165119">
                <a:tc>
                  <a:txBody>
                    <a:bodyPr/>
                    <a:lstStyle/>
                    <a:p>
                      <a:endParaRPr lang="sv-SE" sz="1800" dirty="0" smtClean="0"/>
                    </a:p>
                    <a:p>
                      <a:endParaRPr lang="sv-SE" sz="1800" dirty="0" smtClean="0"/>
                    </a:p>
                    <a:p>
                      <a:endParaRPr lang="sv-SE" sz="1800" dirty="0" smtClean="0"/>
                    </a:p>
                    <a:p>
                      <a:endParaRPr lang="sv-SE" sz="1800" dirty="0" smtClean="0"/>
                    </a:p>
                    <a:p>
                      <a:endParaRPr lang="sv-SE" sz="1800" dirty="0" smtClean="0"/>
                    </a:p>
                    <a:p>
                      <a:endParaRPr lang="sv-SE" sz="1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Bildobjekt 7" descr="för pptresentatio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6093296"/>
            <a:ext cx="1657350" cy="600075"/>
          </a:xfrm>
          <a:prstGeom prst="rect">
            <a:avLst/>
          </a:prstGeom>
        </p:spPr>
      </p:pic>
      <p:graphicFrame>
        <p:nvGraphicFramePr>
          <p:cNvPr id="10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880130094"/>
              </p:ext>
            </p:extLst>
          </p:nvPr>
        </p:nvGraphicFramePr>
        <p:xfrm>
          <a:off x="457200" y="1916833"/>
          <a:ext cx="8229600" cy="2304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1" name="Diagram 10"/>
          <p:cNvGraphicFramePr/>
          <p:nvPr/>
        </p:nvGraphicFramePr>
        <p:xfrm>
          <a:off x="323528" y="3717032"/>
          <a:ext cx="8496944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Graphic spid="11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l 6"/>
          <p:cNvGraphicFramePr>
            <a:graphicFrameLocks noGrp="1"/>
          </p:cNvGraphicFramePr>
          <p:nvPr/>
        </p:nvGraphicFramePr>
        <p:xfrm>
          <a:off x="0" y="260648"/>
          <a:ext cx="9144000" cy="6408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1243593">
                <a:tc>
                  <a:txBody>
                    <a:bodyPr/>
                    <a:lstStyle/>
                    <a:p>
                      <a:pPr algn="ctr"/>
                      <a:r>
                        <a:rPr lang="sv-SE" sz="4400" dirty="0" smtClean="0"/>
                        <a:t>Lösning</a:t>
                      </a:r>
                      <a:endParaRPr lang="sv-SE" sz="4400" dirty="0"/>
                    </a:p>
                  </a:txBody>
                  <a:tcPr/>
                </a:tc>
              </a:tr>
              <a:tr h="5165119">
                <a:tc>
                  <a:txBody>
                    <a:bodyPr/>
                    <a:lstStyle/>
                    <a:p>
                      <a:endParaRPr lang="sv-SE" sz="1800" dirty="0" smtClean="0"/>
                    </a:p>
                    <a:p>
                      <a:endParaRPr lang="sv-SE" sz="1800" dirty="0" smtClean="0"/>
                    </a:p>
                    <a:p>
                      <a:endParaRPr lang="sv-SE" sz="1800" dirty="0" smtClean="0"/>
                    </a:p>
                    <a:p>
                      <a:endParaRPr lang="sv-SE" sz="1800" dirty="0" smtClean="0"/>
                    </a:p>
                    <a:p>
                      <a:endParaRPr lang="sv-SE" sz="1800" dirty="0" smtClean="0"/>
                    </a:p>
                    <a:p>
                      <a:endParaRPr lang="sv-SE" sz="1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Bildobjekt 7" descr="för pptresentatio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6093296"/>
            <a:ext cx="1657350" cy="600075"/>
          </a:xfrm>
          <a:prstGeom prst="rect">
            <a:avLst/>
          </a:prstGeom>
        </p:spPr>
      </p:pic>
      <p:sp>
        <p:nvSpPr>
          <p:cNvPr id="5" name="Platshållare för innehåll 2"/>
          <p:cNvSpPr txBox="1">
            <a:spLocks/>
          </p:cNvSpPr>
          <p:nvPr/>
        </p:nvSpPr>
        <p:spPr bwMode="auto">
          <a:xfrm>
            <a:off x="467544" y="1556792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49" tIns="45277" rIns="90549" bIns="45277" numCol="1" anchor="t" anchorCtr="0" compatLnSpc="1">
            <a:prstTxWarp prst="textNoShape">
              <a:avLst/>
            </a:prstTxWarp>
          </a:bodyPr>
          <a:lstStyle/>
          <a:p>
            <a:pPr marL="339681" marR="0" lvl="0" indent="-339681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sv-S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39681" marR="0" lvl="0" indent="-339681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sv-S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Platshållare för innehåll 2"/>
          <p:cNvSpPr>
            <a:spLocks noGrp="1"/>
          </p:cNvSpPr>
          <p:nvPr>
            <p:ph idx="1"/>
          </p:nvPr>
        </p:nvSpPr>
        <p:spPr>
          <a:xfrm>
            <a:off x="457200" y="3184376"/>
            <a:ext cx="8229600" cy="1252736"/>
          </a:xfrm>
        </p:spPr>
        <p:txBody>
          <a:bodyPr/>
          <a:lstStyle/>
          <a:p>
            <a:pPr eaLnBrk="1" hangingPunct="1"/>
            <a:r>
              <a:rPr lang="sv-SE" dirty="0" smtClean="0"/>
              <a:t>Mål: Förhindra överföringen av smuts från oren zon till ren zon</a:t>
            </a:r>
          </a:p>
          <a:p>
            <a:pPr eaLnBrk="1" hangingPunct="1"/>
            <a:endParaRPr lang="sv-SE" dirty="0" smtClean="0"/>
          </a:p>
        </p:txBody>
      </p:sp>
      <p:sp>
        <p:nvSpPr>
          <p:cNvPr id="11" name="Rektangel 10"/>
          <p:cNvSpPr/>
          <p:nvPr/>
        </p:nvSpPr>
        <p:spPr>
          <a:xfrm>
            <a:off x="2843808" y="4653136"/>
            <a:ext cx="2304256" cy="43204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2800" dirty="0"/>
              <a:t>Oren zon</a:t>
            </a:r>
          </a:p>
        </p:txBody>
      </p:sp>
      <p:sp>
        <p:nvSpPr>
          <p:cNvPr id="12" name="Rektangel 11"/>
          <p:cNvSpPr/>
          <p:nvPr/>
        </p:nvSpPr>
        <p:spPr>
          <a:xfrm>
            <a:off x="2843808" y="5661248"/>
            <a:ext cx="2304256" cy="43204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2800" dirty="0"/>
              <a:t>Ren zon</a:t>
            </a:r>
          </a:p>
        </p:txBody>
      </p:sp>
      <p:sp>
        <p:nvSpPr>
          <p:cNvPr id="16" name="Rektangel 15"/>
          <p:cNvSpPr/>
          <p:nvPr/>
        </p:nvSpPr>
        <p:spPr>
          <a:xfrm>
            <a:off x="2843808" y="5157192"/>
            <a:ext cx="2304256" cy="4320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2800" dirty="0"/>
              <a:t>Passage</a:t>
            </a:r>
          </a:p>
        </p:txBody>
      </p:sp>
      <p:sp>
        <p:nvSpPr>
          <p:cNvPr id="17" name="Rubrik 1"/>
          <p:cNvSpPr txBox="1">
            <a:spLocks/>
          </p:cNvSpPr>
          <p:nvPr/>
        </p:nvSpPr>
        <p:spPr bwMode="auto">
          <a:xfrm>
            <a:off x="456000" y="1628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Stoppa smutsen!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 animBg="1"/>
      <p:bldP spid="12" grpId="0" animBg="1"/>
      <p:bldP spid="16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dirty="0" smtClean="0"/>
              <a:t>Fall 1, Ren produktion</a:t>
            </a:r>
          </a:p>
        </p:txBody>
      </p:sp>
      <p:sp>
        <p:nvSpPr>
          <p:cNvPr id="3" name="Rektangel 2"/>
          <p:cNvSpPr/>
          <p:nvPr/>
        </p:nvSpPr>
        <p:spPr>
          <a:xfrm>
            <a:off x="755576" y="1916832"/>
            <a:ext cx="2736304" cy="417646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2800" dirty="0"/>
              <a:t>Lager</a:t>
            </a:r>
          </a:p>
        </p:txBody>
      </p:sp>
      <p:sp>
        <p:nvSpPr>
          <p:cNvPr id="4" name="Rektangel 3"/>
          <p:cNvSpPr/>
          <p:nvPr/>
        </p:nvSpPr>
        <p:spPr>
          <a:xfrm>
            <a:off x="3491880" y="1916832"/>
            <a:ext cx="3888432" cy="151216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2800" dirty="0"/>
              <a:t>Produktion</a:t>
            </a:r>
          </a:p>
        </p:txBody>
      </p:sp>
      <p:sp>
        <p:nvSpPr>
          <p:cNvPr id="5" name="Rektangel 4"/>
          <p:cNvSpPr/>
          <p:nvPr/>
        </p:nvSpPr>
        <p:spPr>
          <a:xfrm>
            <a:off x="7380312" y="2348880"/>
            <a:ext cx="1512168" cy="79208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2800" dirty="0"/>
              <a:t>Rökruta</a:t>
            </a:r>
          </a:p>
        </p:txBody>
      </p:sp>
      <p:sp>
        <p:nvSpPr>
          <p:cNvPr id="6" name="Rektangel 5"/>
          <p:cNvSpPr/>
          <p:nvPr/>
        </p:nvSpPr>
        <p:spPr>
          <a:xfrm>
            <a:off x="3491880" y="3429000"/>
            <a:ext cx="2664296" cy="122413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2800" dirty="0"/>
              <a:t>Kontor</a:t>
            </a:r>
          </a:p>
        </p:txBody>
      </p:sp>
      <p:sp>
        <p:nvSpPr>
          <p:cNvPr id="7" name="Rektangel 6"/>
          <p:cNvSpPr/>
          <p:nvPr/>
        </p:nvSpPr>
        <p:spPr>
          <a:xfrm>
            <a:off x="3491880" y="1484784"/>
            <a:ext cx="2304256" cy="43204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2800" dirty="0"/>
              <a:t>Omklädning</a:t>
            </a:r>
          </a:p>
        </p:txBody>
      </p:sp>
      <p:sp>
        <p:nvSpPr>
          <p:cNvPr id="8" name="Rektangel 7"/>
          <p:cNvSpPr/>
          <p:nvPr/>
        </p:nvSpPr>
        <p:spPr>
          <a:xfrm>
            <a:off x="3491880" y="2456892"/>
            <a:ext cx="144016" cy="46805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9" name="Rektangel 8"/>
          <p:cNvSpPr/>
          <p:nvPr/>
        </p:nvSpPr>
        <p:spPr>
          <a:xfrm>
            <a:off x="3571776" y="3429000"/>
            <a:ext cx="352152" cy="14401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0" name="Rektangel 9"/>
          <p:cNvSpPr/>
          <p:nvPr/>
        </p:nvSpPr>
        <p:spPr>
          <a:xfrm>
            <a:off x="5436096" y="1916832"/>
            <a:ext cx="352152" cy="14401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1" name="Rektangel 10"/>
          <p:cNvSpPr/>
          <p:nvPr/>
        </p:nvSpPr>
        <p:spPr>
          <a:xfrm>
            <a:off x="7236296" y="2492896"/>
            <a:ext cx="144016" cy="46805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2" name="Rektangel 11"/>
          <p:cNvSpPr/>
          <p:nvPr/>
        </p:nvSpPr>
        <p:spPr>
          <a:xfrm>
            <a:off x="755576" y="1484784"/>
            <a:ext cx="2304256" cy="43204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2800" dirty="0"/>
              <a:t>Lossning/last</a:t>
            </a:r>
          </a:p>
        </p:txBody>
      </p:sp>
      <p:sp>
        <p:nvSpPr>
          <p:cNvPr id="13" name="Rektangel 12"/>
          <p:cNvSpPr/>
          <p:nvPr/>
        </p:nvSpPr>
        <p:spPr>
          <a:xfrm>
            <a:off x="971600" y="1916832"/>
            <a:ext cx="1944216" cy="14401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5" name="Rektangel 14"/>
          <p:cNvSpPr/>
          <p:nvPr/>
        </p:nvSpPr>
        <p:spPr>
          <a:xfrm>
            <a:off x="3923928" y="5949280"/>
            <a:ext cx="2304256" cy="43204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2800" dirty="0" smtClean="0"/>
              <a:t>Ren </a:t>
            </a:r>
            <a:r>
              <a:rPr lang="sv-SE" sz="2800" dirty="0"/>
              <a:t>zon</a:t>
            </a:r>
          </a:p>
        </p:txBody>
      </p:sp>
      <p:sp>
        <p:nvSpPr>
          <p:cNvPr id="16" name="Rektangel 15"/>
          <p:cNvSpPr/>
          <p:nvPr/>
        </p:nvSpPr>
        <p:spPr>
          <a:xfrm>
            <a:off x="3923928" y="4941168"/>
            <a:ext cx="2304256" cy="43204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2800" dirty="0" smtClean="0"/>
              <a:t>Oren </a:t>
            </a:r>
            <a:r>
              <a:rPr lang="sv-SE" sz="2800" dirty="0"/>
              <a:t>zon</a:t>
            </a:r>
          </a:p>
        </p:txBody>
      </p:sp>
      <p:sp>
        <p:nvSpPr>
          <p:cNvPr id="17" name="Rektangel 16"/>
          <p:cNvSpPr/>
          <p:nvPr/>
        </p:nvSpPr>
        <p:spPr>
          <a:xfrm>
            <a:off x="3923928" y="5445224"/>
            <a:ext cx="2304256" cy="4320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2800" dirty="0"/>
              <a:t>Passage</a:t>
            </a:r>
          </a:p>
        </p:txBody>
      </p:sp>
      <p:pic>
        <p:nvPicPr>
          <p:cNvPr id="9261" name="Picture 3" descr="C:\Users\Henrik\AppData\Local\Microsoft\Windows\Temporary Internet Files\Content.IE5\F17WHP9L\MC90031193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549275"/>
            <a:ext cx="1065212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62" name="Picture 7" descr="C:\Users\Henrik\AppData\Local\Microsoft\Windows\Temporary Internet Files\Content.IE5\HF9KVVX9\MC90023361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20950" y="2379663"/>
            <a:ext cx="788988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63" name="Picture 10" descr="C:\Users\Henrik\AppData\Local\Microsoft\Windows\Temporary Internet Files\Content.IE5\5SWO0B9T\MC900312534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02038" y="3095625"/>
            <a:ext cx="64293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64" name="Picture 10" descr="C:\Users\Henrik\AppData\Local\Microsoft\Windows\Temporary Internet Files\Content.IE5\5SWO0B9T\MC900312534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92525" y="2462213"/>
            <a:ext cx="6445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65" name="Picture 10" descr="C:\Users\Henrik\AppData\Local\Microsoft\Windows\Temporary Internet Files\Content.IE5\5SWO0B9T\MC900312534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1138" y="2122488"/>
            <a:ext cx="642937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66" name="Picture 10" descr="C:\Users\Henrik\AppData\Local\Microsoft\Windows\Temporary Internet Files\Content.IE5\5SWO0B9T\MC900312534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67488" y="2578100"/>
            <a:ext cx="64293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Bildobjekt 22" descr="för pptresentation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92280" y="6093296"/>
            <a:ext cx="1657350" cy="6000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dirty="0" smtClean="0"/>
              <a:t>Fall 2, Oren produktion</a:t>
            </a:r>
          </a:p>
        </p:txBody>
      </p:sp>
      <p:sp>
        <p:nvSpPr>
          <p:cNvPr id="3" name="Rektangel 2"/>
          <p:cNvSpPr/>
          <p:nvPr/>
        </p:nvSpPr>
        <p:spPr>
          <a:xfrm>
            <a:off x="755576" y="1916832"/>
            <a:ext cx="2736304" cy="417646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2800" dirty="0"/>
              <a:t>Lager</a:t>
            </a:r>
          </a:p>
        </p:txBody>
      </p:sp>
      <p:sp>
        <p:nvSpPr>
          <p:cNvPr id="4" name="Rektangel 3"/>
          <p:cNvSpPr/>
          <p:nvPr/>
        </p:nvSpPr>
        <p:spPr>
          <a:xfrm>
            <a:off x="3491880" y="1916832"/>
            <a:ext cx="3888432" cy="151216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2800" dirty="0"/>
              <a:t>Produktion</a:t>
            </a:r>
          </a:p>
        </p:txBody>
      </p:sp>
      <p:sp>
        <p:nvSpPr>
          <p:cNvPr id="5" name="Rektangel 4"/>
          <p:cNvSpPr/>
          <p:nvPr/>
        </p:nvSpPr>
        <p:spPr>
          <a:xfrm>
            <a:off x="7380312" y="2348880"/>
            <a:ext cx="1512168" cy="79208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2800" dirty="0"/>
              <a:t>Rökruta</a:t>
            </a:r>
          </a:p>
        </p:txBody>
      </p:sp>
      <p:sp>
        <p:nvSpPr>
          <p:cNvPr id="6" name="Rektangel 5"/>
          <p:cNvSpPr/>
          <p:nvPr/>
        </p:nvSpPr>
        <p:spPr>
          <a:xfrm>
            <a:off x="3491880" y="3429000"/>
            <a:ext cx="2664296" cy="122413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2800" dirty="0"/>
              <a:t>Kontor</a:t>
            </a:r>
          </a:p>
        </p:txBody>
      </p:sp>
      <p:sp>
        <p:nvSpPr>
          <p:cNvPr id="7" name="Rektangel 6"/>
          <p:cNvSpPr/>
          <p:nvPr/>
        </p:nvSpPr>
        <p:spPr>
          <a:xfrm>
            <a:off x="3491880" y="1484784"/>
            <a:ext cx="2304256" cy="43204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2800" dirty="0"/>
              <a:t>Omklädning</a:t>
            </a:r>
          </a:p>
        </p:txBody>
      </p:sp>
      <p:sp>
        <p:nvSpPr>
          <p:cNvPr id="8" name="Rektangel 7"/>
          <p:cNvSpPr/>
          <p:nvPr/>
        </p:nvSpPr>
        <p:spPr>
          <a:xfrm>
            <a:off x="3491880" y="2456892"/>
            <a:ext cx="144016" cy="46805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9" name="Rektangel 8"/>
          <p:cNvSpPr/>
          <p:nvPr/>
        </p:nvSpPr>
        <p:spPr>
          <a:xfrm>
            <a:off x="3571776" y="3429000"/>
            <a:ext cx="352152" cy="14401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0" name="Rektangel 9"/>
          <p:cNvSpPr/>
          <p:nvPr/>
        </p:nvSpPr>
        <p:spPr>
          <a:xfrm>
            <a:off x="5436096" y="1916832"/>
            <a:ext cx="352152" cy="14401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1" name="Rektangel 10"/>
          <p:cNvSpPr/>
          <p:nvPr/>
        </p:nvSpPr>
        <p:spPr>
          <a:xfrm>
            <a:off x="7236296" y="2492896"/>
            <a:ext cx="144016" cy="46805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2" name="Rektangel 11"/>
          <p:cNvSpPr/>
          <p:nvPr/>
        </p:nvSpPr>
        <p:spPr>
          <a:xfrm>
            <a:off x="755576" y="1484784"/>
            <a:ext cx="2304256" cy="43204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2800" dirty="0"/>
              <a:t>Lossning/last</a:t>
            </a:r>
          </a:p>
        </p:txBody>
      </p:sp>
      <p:sp>
        <p:nvSpPr>
          <p:cNvPr id="13" name="Rektangel 12"/>
          <p:cNvSpPr/>
          <p:nvPr/>
        </p:nvSpPr>
        <p:spPr>
          <a:xfrm>
            <a:off x="971600" y="1916832"/>
            <a:ext cx="1944216" cy="14401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5" name="Rektangel 14"/>
          <p:cNvSpPr/>
          <p:nvPr/>
        </p:nvSpPr>
        <p:spPr>
          <a:xfrm>
            <a:off x="3923928" y="5949280"/>
            <a:ext cx="2304256" cy="43204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2800" dirty="0" smtClean="0"/>
              <a:t>Ren </a:t>
            </a:r>
            <a:r>
              <a:rPr lang="sv-SE" sz="2800" dirty="0"/>
              <a:t>zon</a:t>
            </a:r>
          </a:p>
        </p:txBody>
      </p:sp>
      <p:sp>
        <p:nvSpPr>
          <p:cNvPr id="16" name="Rektangel 15"/>
          <p:cNvSpPr/>
          <p:nvPr/>
        </p:nvSpPr>
        <p:spPr>
          <a:xfrm>
            <a:off x="3923928" y="4941168"/>
            <a:ext cx="2304256" cy="43204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2800" dirty="0" smtClean="0"/>
              <a:t>Oren </a:t>
            </a:r>
            <a:r>
              <a:rPr lang="sv-SE" sz="2800" dirty="0"/>
              <a:t>zon</a:t>
            </a:r>
          </a:p>
        </p:txBody>
      </p:sp>
      <p:sp>
        <p:nvSpPr>
          <p:cNvPr id="17" name="Rektangel 16"/>
          <p:cNvSpPr/>
          <p:nvPr/>
        </p:nvSpPr>
        <p:spPr>
          <a:xfrm>
            <a:off x="3923928" y="5445224"/>
            <a:ext cx="2304256" cy="4320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2800" dirty="0"/>
              <a:t>Passage</a:t>
            </a:r>
          </a:p>
        </p:txBody>
      </p:sp>
      <p:pic>
        <p:nvPicPr>
          <p:cNvPr id="8237" name="Picture 3" descr="C:\Users\Henrik\AppData\Local\Microsoft\Windows\Temporary Internet Files\Content.IE5\F17WHP9L\MC90031193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549275"/>
            <a:ext cx="1065212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38" name="Picture 7" descr="C:\Users\Henrik\AppData\Local\Microsoft\Windows\Temporary Internet Files\Content.IE5\HF9KVVX9\MC90023361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20950" y="2379663"/>
            <a:ext cx="788988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39" name="Picture 10" descr="C:\Users\Henrik\AppData\Local\Microsoft\Windows\Temporary Internet Files\Content.IE5\5SWO0B9T\MC900312534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02038" y="3095625"/>
            <a:ext cx="64293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40" name="Picture 10" descr="C:\Users\Henrik\AppData\Local\Microsoft\Windows\Temporary Internet Files\Content.IE5\5SWO0B9T\MC900312534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92525" y="2462213"/>
            <a:ext cx="6445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41" name="Picture 10" descr="C:\Users\Henrik\AppData\Local\Microsoft\Windows\Temporary Internet Files\Content.IE5\5SWO0B9T\MC900312534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1138" y="2122488"/>
            <a:ext cx="642937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42" name="Picture 10" descr="C:\Users\Henrik\AppData\Local\Microsoft\Windows\Temporary Internet Files\Content.IE5\5SWO0B9T\MC900312534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67488" y="2578100"/>
            <a:ext cx="64293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Bildobjekt 22" descr="för pptresentation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92280" y="6093296"/>
            <a:ext cx="1657350" cy="6000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4284</TotalTime>
  <Words>626</Words>
  <Application>Microsoft Office PowerPoint</Application>
  <PresentationFormat>Bildspel på skärmen (4:3)</PresentationFormat>
  <Paragraphs>314</Paragraphs>
  <Slides>28</Slides>
  <Notes>28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28</vt:i4>
      </vt:variant>
    </vt:vector>
  </HeadingPairs>
  <TitlesOfParts>
    <vt:vector size="29" baseType="lpstr">
      <vt:lpstr>Office-tema</vt:lpstr>
      <vt:lpstr>Bild 1</vt:lpstr>
      <vt:lpstr>Bild 2</vt:lpstr>
      <vt:lpstr>Bild 3</vt:lpstr>
      <vt:lpstr>Bild 4</vt:lpstr>
      <vt:lpstr>Bild 5</vt:lpstr>
      <vt:lpstr>Bild 6</vt:lpstr>
      <vt:lpstr>Bild 7</vt:lpstr>
      <vt:lpstr>Fall 1, Ren produktion</vt:lpstr>
      <vt:lpstr>Fall 2, Oren produktion</vt:lpstr>
      <vt:lpstr>Bild 10</vt:lpstr>
      <vt:lpstr>Bild 11</vt:lpstr>
      <vt:lpstr>Bild 12</vt:lpstr>
      <vt:lpstr>Bild 13</vt:lpstr>
      <vt:lpstr>Bild 14</vt:lpstr>
      <vt:lpstr>Bild 15</vt:lpstr>
      <vt:lpstr>Bild 16</vt:lpstr>
      <vt:lpstr>Bild 17</vt:lpstr>
      <vt:lpstr>Bild 18</vt:lpstr>
      <vt:lpstr>Bild 19</vt:lpstr>
      <vt:lpstr>Bild 20</vt:lpstr>
      <vt:lpstr>Bild 21</vt:lpstr>
      <vt:lpstr>Bild 22</vt:lpstr>
      <vt:lpstr>Bild 23</vt:lpstr>
      <vt:lpstr>Bild 24</vt:lpstr>
      <vt:lpstr>Bild 25</vt:lpstr>
      <vt:lpstr>Bild 26</vt:lpstr>
      <vt:lpstr>Bild 27</vt:lpstr>
      <vt:lpstr>Bild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Henrik Lidholm</dc:creator>
  <cp:lastModifiedBy>Henrik Lidholm</cp:lastModifiedBy>
  <cp:revision>294</cp:revision>
  <dcterms:created xsi:type="dcterms:W3CDTF">2011-02-14T09:04:39Z</dcterms:created>
  <dcterms:modified xsi:type="dcterms:W3CDTF">2012-05-22T20:20:27Z</dcterms:modified>
</cp:coreProperties>
</file>